
<file path=[Content_Types].xml><?xml version="1.0" encoding="utf-8"?>
<Types xmlns="http://schemas.openxmlformats.org/package/2006/content-types">
  <Override PartName="/ppt/slideMasters/slideMaster3.xml" ContentType="application/vnd.openxmlformats-officedocument.presentationml.slideMaster+xml"/>
  <Override PartName="/ppt/slideLayouts/slideLayout39.xml" ContentType="application/vnd.openxmlformats-officedocument.presentationml.slideLayout+xml"/>
  <Override PartName="/ppt/slideLayouts/slideLayout57.xml" ContentType="application/vnd.openxmlformats-officedocument.presentationml.slideLayout+xml"/>
  <Override PartName="/ppt/theme/theme5.xml" ContentType="application/vnd.openxmlformats-officedocument.theme+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46.xml" ContentType="application/vnd.openxmlformats-officedocument.presentationml.slideLayout+xml"/>
  <Override PartName="/ppt/slideLayouts/slideLayout64.xml" ContentType="application/vnd.openxmlformats-officedocument.presentationml.slideLayout+xml"/>
  <Override PartName="/ppt/diagrams/quickStyle2.xml" ContentType="application/vnd.openxmlformats-officedocument.drawingml.diagramStyle+xml"/>
  <Override PartName="/ppt/theme/theme1.xml" ContentType="application/vnd.openxmlformats-officedocument.theme+xml"/>
  <Override PartName="/ppt/slideLayouts/slideLayout2.xml" ContentType="application/vnd.openxmlformats-officedocument.presentationml.slideLayout+xml"/>
  <Override PartName="/ppt/slideLayouts/slideLayout35.xml" ContentType="application/vnd.openxmlformats-officedocument.presentationml.slideLayout+xml"/>
  <Override PartName="/ppt/slideLayouts/slideLayout53.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24.xml" ContentType="application/vnd.openxmlformats-officedocument.presentationml.slideLayout+xml"/>
  <Override PartName="/ppt/slideLayouts/slideLayout42.xml" ContentType="application/vnd.openxmlformats-officedocument.presentationml.slideLayout+xml"/>
  <Override PartName="/ppt/slideLayouts/slideLayout60.xml" ContentType="application/vnd.openxmlformats-officedocument.presentationml.slideLayout+xml"/>
  <Override PartName="/ppt/slides/slide10.xml" ContentType="application/vnd.openxmlformats-officedocument.presentationml.slide+xml"/>
  <Override PartName="/ppt/tableStyles.xml" ContentType="application/vnd.openxmlformats-officedocument.presentationml.tableStyles+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docProps/custom.xml" ContentType="application/vnd.openxmlformats-officedocument.custom-properties+xml"/>
  <Override PartName="/ppt/slideMasters/slideMaster6.xml" ContentType="application/vnd.openxmlformats-officedocument.presentationml.slideMaster+xml"/>
  <Override PartName="/ppt/theme/theme8.xml" ContentType="application/vnd.openxmlformats-officedocument.theme+xml"/>
  <Override PartName="/ppt/diagrams/layout1.xml" ContentType="application/vnd.openxmlformats-officedocument.drawingml.diagramLayout+xml"/>
  <Override PartName="/ppt/diagrams/data2.xml" ContentType="application/vnd.openxmlformats-officedocument.drawingml.diagramData+xml"/>
  <Override PartName="/ppt/notesSlides/notesSlide7.xml" ContentType="application/vnd.openxmlformats-officedocument.presentationml.notesSlide+xml"/>
  <Override PartName="/ppt/slideMasters/slideMaster4.xml" ContentType="application/vnd.openxmlformats-officedocument.presentationml.slideMaster+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slideLayouts/slideLayout69.xml" ContentType="application/vnd.openxmlformats-officedocument.presentationml.slideLayout+xml"/>
  <Override PartName="/ppt/theme/theme6.xml" ContentType="application/vnd.openxmlformats-officedocument.theme+xml"/>
  <Override PartName="/ppt/notesSlides/notesSlide5.xml" ContentType="application/vnd.openxmlformats-officedocument.presentationml.notesSlide+xml"/>
  <Override PartName="/ppt/diagrams/colors4.xml" ContentType="application/vnd.openxmlformats-officedocument.drawingml.diagramColor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3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8.xml" ContentType="application/vnd.openxmlformats-officedocument.presentationml.slideLayout+xml"/>
  <Override PartName="/ppt/slideLayouts/slideLayout6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diagrams/colors2.xml" ContentType="application/vnd.openxmlformats-officedocument.drawingml.diagramColor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27.xml" ContentType="application/vnd.openxmlformats-officedocument.presentationml.slideLayout+xml"/>
  <Override PartName="/ppt/slideLayouts/slideLayout36.xml" ContentType="application/vnd.openxmlformats-officedocument.presentationml.slideLayout+xml"/>
  <Override PartName="/ppt/slideLayouts/slideLayout45.xml" ContentType="application/vnd.openxmlformats-officedocument.presentationml.slideLayout+xml"/>
  <Override PartName="/ppt/slideLayouts/slideLayout47.xml" ContentType="application/vnd.openxmlformats-officedocument.presentationml.slideLayout+xml"/>
  <Override PartName="/ppt/slideLayouts/slideLayout56.xml" ContentType="application/vnd.openxmlformats-officedocument.presentationml.slideLayout+xml"/>
  <Override PartName="/ppt/slideLayouts/slideLayout65.xml" ContentType="application/vnd.openxmlformats-officedocument.presentationml.slideLayout+xml"/>
  <Override PartName="/ppt/diagrams/quickStyle3.xml" ContentType="application/vnd.openxmlformats-officedocument.drawingml.diagramStyle+xml"/>
  <Override PartName="/ppt/slides/slide1.xml" ContentType="application/vnd.openxmlformats-officedocument.presentationml.slide+xml"/>
  <Override PartName="/ppt/slideLayouts/slideLayout3.xml" ContentType="application/vnd.openxmlformats-officedocument.presentationml.slideLayout+xml"/>
  <Default Extension="jpeg" ContentType="image/jpeg"/>
  <Override PartName="/ppt/slideLayouts/slideLayout16.xml" ContentType="application/vnd.openxmlformats-officedocument.presentationml.slideLayout+xml"/>
  <Override PartName="/ppt/slideLayouts/slideLayout25.xml" ContentType="application/vnd.openxmlformats-officedocument.presentationml.slideLayout+xml"/>
  <Override PartName="/ppt/slideLayouts/slideLayout34.xml" ContentType="application/vnd.openxmlformats-officedocument.presentationml.slideLayout+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6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ppt/slideLayouts/slideLayout23.xml" ContentType="application/vnd.openxmlformats-officedocument.presentationml.slideLayout+xml"/>
  <Override PartName="/ppt/slideLayouts/slideLayout32.xml" ContentType="application/vnd.openxmlformats-officedocument.presentationml.slideLayout+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61.xml" ContentType="application/vnd.openxmlformats-officedocument.presentationml.slideLayout+xml"/>
  <Override PartName="/ppt/slideLayouts/slideLayout70.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12.xml" ContentType="application/vnd.openxmlformats-officedocument.presentationml.slideLayout+xml"/>
  <Override PartName="/ppt/slideLayouts/slideLayout21.xml" ContentType="application/vnd.openxmlformats-officedocument.presentationml.slideLayout+xml"/>
  <Override PartName="/ppt/slideLayouts/slideLayout30.xml" ContentType="application/vnd.openxmlformats-officedocument.presentationml.slideLayout+xml"/>
  <Override PartName="/ppt/slideLayouts/slideLayout50.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notesSlides/notesSlide8.xml" ContentType="application/vnd.openxmlformats-officedocument.presentationml.notesSlide+xml"/>
  <Override PartName="/ppt/diagrams/data3.xml" ContentType="application/vnd.openxmlformats-officedocument.drawingml.diagramData+xml"/>
  <Override PartName="/ppt/notesSlides/notesSlide6.xml" ContentType="application/vnd.openxmlformats-officedocument.presentationml.notesSlide+xml"/>
  <Override PartName="/ppt/slideMasters/slideMaster5.xml" ContentType="application/vnd.openxmlformats-officedocument.presentationml.slideMaster+xml"/>
  <Override PartName="/ppt/slides/slide8.xml" ContentType="application/vnd.openxmlformats-officedocument.presentationml.slide+xml"/>
  <Override PartName="/ppt/handoutMasters/handoutMaster1.xml" ContentType="application/vnd.openxmlformats-officedocument.presentationml.handoutMaster+xml"/>
  <Override PartName="/ppt/slideLayouts/slideLayout59.xml" ContentType="application/vnd.openxmlformats-officedocument.presentationml.slideLayout+xml"/>
  <Override PartName="/ppt/slideLayouts/slideLayout68.xml" ContentType="application/vnd.openxmlformats-officedocument.presentationml.slideLayout+xml"/>
  <Override PartName="/ppt/theme/theme7.xml" ContentType="application/vnd.openxmlformats-officedocument.theme+xml"/>
  <Override PartName="/ppt/diagrams/data1.xml" ContentType="application/vnd.openxmlformats-officedocument.drawingml.diagramData+xml"/>
  <Override PartName="/ppt/notesSlides/notesSlide4.xml" ContentType="application/vnd.openxmlformats-officedocument.presentationml.notesSlide+xml"/>
  <Override PartName="/ppt/diagrams/colors3.xml" ContentType="application/vnd.openxmlformats-officedocument.drawingml.diagramColors+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48.xml" ContentType="application/vnd.openxmlformats-officedocument.presentationml.slideLayout+xml"/>
  <Override PartName="/ppt/slideLayouts/slideLayout66.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55.xml" ContentType="application/vnd.openxmlformats-officedocument.presentationml.slideLayout+xml"/>
  <Override PartName="/ppt/slides/slide2.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44.xml" ContentType="application/vnd.openxmlformats-officedocument.presentationml.slideLayout+xml"/>
  <Override PartName="/ppt/slideLayouts/slideLayout62.xml" ContentType="application/vnd.openxmlformats-officedocument.presentationml.slideLayout+xml"/>
  <Default Extension="rels" ContentType="application/vnd.openxmlformats-package.relationships+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51.xml" ContentType="application/vnd.openxmlformats-officedocument.presentationml.slideLayout+xml"/>
  <Override PartName="/ppt/slideLayouts/slideLayout11.xml" ContentType="application/vnd.openxmlformats-officedocument.presentationml.slideLayout+xml"/>
  <Override PartName="/ppt/slideLayouts/slideLayout40.xml" ContentType="application/vnd.openxmlformats-officedocument.presentationml.slideLayout+xml"/>
  <Override PartName="/ppt/diagrams/layout3.xml" ContentType="application/vnd.openxmlformats-officedocument.drawingml.diagramLayout+xml"/>
  <Override PartName="/ppt/diagrams/data4.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p:sldMasterIdLst>
    <p:sldMasterId id="2147483698" r:id="rId1"/>
    <p:sldMasterId id="2147483711" r:id="rId2"/>
    <p:sldMasterId id="2147483724" r:id="rId3"/>
    <p:sldMasterId id="2147483736" r:id="rId4"/>
    <p:sldMasterId id="2147483762" r:id="rId5"/>
    <p:sldMasterId id="2147483775" r:id="rId6"/>
  </p:sldMasterIdLst>
  <p:notesMasterIdLst>
    <p:notesMasterId r:id="rId18"/>
  </p:notesMasterIdLst>
  <p:handoutMasterIdLst>
    <p:handoutMasterId r:id="rId19"/>
  </p:handoutMasterIdLst>
  <p:sldIdLst>
    <p:sldId id="256" r:id="rId7"/>
    <p:sldId id="260" r:id="rId8"/>
    <p:sldId id="262" r:id="rId9"/>
    <p:sldId id="259" r:id="rId10"/>
    <p:sldId id="261" r:id="rId11"/>
    <p:sldId id="263" r:id="rId12"/>
    <p:sldId id="269" r:id="rId13"/>
    <p:sldId id="267" r:id="rId14"/>
    <p:sldId id="270" r:id="rId15"/>
    <p:sldId id="264" r:id="rId16"/>
    <p:sldId id="268" r:id="rId17"/>
  </p:sldIdLst>
  <p:sldSz cx="9144000" cy="6858000" type="screen4x3"/>
  <p:notesSz cx="6858000" cy="9144000"/>
  <p:defaultTextStyle>
    <a:defPPr>
      <a:defRPr lang="en-US"/>
    </a:defPPr>
    <a:lvl1pPr marL="0" algn="l" defTabSz="914400" rtl="0" latinLnBrk="0">
      <a:defRPr sz="1800" kern="1200">
        <a:solidFill>
          <a:schemeClr val="tx1"/>
        </a:solidFill>
        <a:latin typeface="+mn-lt"/>
        <a:ea typeface="+mn-ea"/>
        <a:cs typeface="+mn-cs"/>
      </a:defRPr>
    </a:lvl1pPr>
    <a:lvl2pPr marL="457200" algn="l" defTabSz="914400" rtl="0" latinLnBrk="0">
      <a:defRPr sz="1800" kern="1200">
        <a:solidFill>
          <a:schemeClr val="tx1"/>
        </a:solidFill>
        <a:latin typeface="+mn-lt"/>
        <a:ea typeface="+mn-ea"/>
        <a:cs typeface="+mn-cs"/>
      </a:defRPr>
    </a:lvl2pPr>
    <a:lvl3pPr marL="914400" algn="l" defTabSz="914400" rtl="0" latinLnBrk="0">
      <a:defRPr sz="1800" kern="1200">
        <a:solidFill>
          <a:schemeClr val="tx1"/>
        </a:solidFill>
        <a:latin typeface="+mn-lt"/>
        <a:ea typeface="+mn-ea"/>
        <a:cs typeface="+mn-cs"/>
      </a:defRPr>
    </a:lvl3pPr>
    <a:lvl4pPr marL="1371600" algn="l" defTabSz="914400" rtl="0" latinLnBrk="0">
      <a:defRPr sz="1800" kern="1200">
        <a:solidFill>
          <a:schemeClr val="tx1"/>
        </a:solidFill>
        <a:latin typeface="+mn-lt"/>
        <a:ea typeface="+mn-ea"/>
        <a:cs typeface="+mn-cs"/>
      </a:defRPr>
    </a:lvl4pPr>
    <a:lvl5pPr marL="1828800" algn="l" defTabSz="914400" rtl="0" latinLnBrk="0">
      <a:defRPr sz="1800" kern="1200">
        <a:solidFill>
          <a:schemeClr val="tx1"/>
        </a:solidFill>
        <a:latin typeface="+mn-lt"/>
        <a:ea typeface="+mn-ea"/>
        <a:cs typeface="+mn-cs"/>
      </a:defRPr>
    </a:lvl5pPr>
    <a:lvl6pPr marL="2286000" algn="l" defTabSz="914400" rtl="0" latinLnBrk="0">
      <a:defRPr sz="1800" kern="1200">
        <a:solidFill>
          <a:schemeClr val="tx1"/>
        </a:solidFill>
        <a:latin typeface="+mn-lt"/>
        <a:ea typeface="+mn-ea"/>
        <a:cs typeface="+mn-cs"/>
      </a:defRPr>
    </a:lvl6pPr>
    <a:lvl7pPr marL="2743200" algn="l" defTabSz="914400" rtl="0" latinLnBrk="0">
      <a:defRPr sz="1800" kern="1200">
        <a:solidFill>
          <a:schemeClr val="tx1"/>
        </a:solidFill>
        <a:latin typeface="+mn-lt"/>
        <a:ea typeface="+mn-ea"/>
        <a:cs typeface="+mn-cs"/>
      </a:defRPr>
    </a:lvl7pPr>
    <a:lvl8pPr marL="3200400" algn="l" defTabSz="914400" rtl="0" latinLnBrk="0">
      <a:defRPr sz="1800" kern="1200">
        <a:solidFill>
          <a:schemeClr val="tx1"/>
        </a:solidFill>
        <a:latin typeface="+mn-lt"/>
        <a:ea typeface="+mn-ea"/>
        <a:cs typeface="+mn-cs"/>
      </a:defRPr>
    </a:lvl8pPr>
    <a:lvl9pPr marL="3657600" algn="l" defTabSz="914400" rtl="0" latinLnBrk="0">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DA7A"/>
    <a:srgbClr val="FDF1D7"/>
  </p:clrMru>
</p:presentationPr>
</file>

<file path=ppt/tableStyles.xml><?xml version="1.0" encoding="utf-8"?>
<a:tblStyleLst xmlns:a="http://schemas.openxmlformats.org/drawingml/2006/main" def="{B301B821-A1FF-4177-AEE7-76D212191A09}"/>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04" autoAdjust="0"/>
    <p:restoredTop sz="94660"/>
  </p:normalViewPr>
  <p:slideViewPr>
    <p:cSldViewPr>
      <p:cViewPr>
        <p:scale>
          <a:sx n="80" d="100"/>
          <a:sy n="80" d="100"/>
        </p:scale>
        <p:origin x="-1531" y="-178"/>
      </p:cViewPr>
      <p:guideLst>
        <p:guide orient="horz" pos="2160"/>
        <p:guide pos="2880"/>
      </p:guideLst>
    </p:cSldViewPr>
  </p:slideViewPr>
  <p:outlineViewPr>
    <p:cViewPr>
      <p:scale>
        <a:sx n="1" d="1"/>
        <a:sy n="1" d="1"/>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slideMaster" Target="slideMasters/slideMaster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3_2">
  <dgm:title val=""/>
  <dgm:desc val=""/>
  <dgm:catLst>
    <dgm:cat type="accent3" pri="11200"/>
  </dgm:catLst>
  <dgm:styleLbl name="node0">
    <dgm:fillClrLst meth="repeat">
      <a:schemeClr val="accent3"/>
    </dgm:fillClrLst>
    <dgm:linClrLst meth="repeat">
      <a:schemeClr val="lt1"/>
    </dgm:linClrLst>
    <dgm:effectClrLst/>
    <dgm:txLinClrLst/>
    <dgm:txFillClrLst/>
    <dgm:txEffectClrLst/>
  </dgm:styleLbl>
  <dgm:styleLbl name="node1">
    <dgm:fillClrLst meth="repeat">
      <a:schemeClr val="accent3"/>
    </dgm:fillClrLst>
    <dgm:linClrLst meth="repeat">
      <a:schemeClr val="lt1"/>
    </dgm:linClrLst>
    <dgm:effectClrLst/>
    <dgm:txLinClrLst/>
    <dgm:txFillClrLst/>
    <dgm:txEffectClrLst/>
  </dgm:styleLbl>
  <dgm:styleLbl name="alignNode1">
    <dgm:fillClrLst meth="repeat">
      <a:schemeClr val="accent3"/>
    </dgm:fillClrLst>
    <dgm:linClrLst meth="repeat">
      <a:schemeClr val="accent3"/>
    </dgm:linClrLst>
    <dgm:effectClrLst/>
    <dgm:txLinClrLst/>
    <dgm:txFillClrLst/>
    <dgm:txEffectClrLst/>
  </dgm:styleLbl>
  <dgm:styleLbl name="lnNode1">
    <dgm:fillClrLst meth="repeat">
      <a:schemeClr val="accent3"/>
    </dgm:fillClrLst>
    <dgm:linClrLst meth="repeat">
      <a:schemeClr val="lt1"/>
    </dgm:linClrLst>
    <dgm:effectClrLst/>
    <dgm:txLinClrLst/>
    <dgm:txFillClrLst/>
    <dgm:txEffectClrLst/>
  </dgm:styleLbl>
  <dgm:styleLbl name="vennNode1">
    <dgm:fillClrLst meth="repeat">
      <a:schemeClr val="accent3">
        <a:alpha val="50000"/>
      </a:schemeClr>
    </dgm:fillClrLst>
    <dgm:linClrLst meth="repeat">
      <a:schemeClr val="lt1"/>
    </dgm:linClrLst>
    <dgm:effectClrLst/>
    <dgm:txLinClrLst/>
    <dgm:txFillClrLst/>
    <dgm:txEffectClrLst/>
  </dgm:styleLbl>
  <dgm:styleLbl name="node2">
    <dgm:fillClrLst meth="repeat">
      <a:schemeClr val="accent3"/>
    </dgm:fillClrLst>
    <dgm:linClrLst meth="repeat">
      <a:schemeClr val="lt1"/>
    </dgm:linClrLst>
    <dgm:effectClrLst/>
    <dgm:txLinClrLst/>
    <dgm:txFillClrLst/>
    <dgm:txEffectClrLst/>
  </dgm:styleLbl>
  <dgm:styleLbl name="node3">
    <dgm:fillClrLst meth="repeat">
      <a:schemeClr val="accent3"/>
    </dgm:fillClrLst>
    <dgm:linClrLst meth="repeat">
      <a:schemeClr val="lt1"/>
    </dgm:linClrLst>
    <dgm:effectClrLst/>
    <dgm:txLinClrLst/>
    <dgm:txFillClrLst/>
    <dgm:txEffectClrLst/>
  </dgm:styleLbl>
  <dgm:styleLbl name="node4">
    <dgm:fillClrLst meth="repeat">
      <a:schemeClr val="accent3"/>
    </dgm:fillClrLst>
    <dgm:linClrLst meth="repeat">
      <a:schemeClr val="lt1"/>
    </dgm:linClrLst>
    <dgm:effectClrLst/>
    <dgm:txLinClrLst/>
    <dgm:txFillClrLst/>
    <dgm:txEffectClrLst/>
  </dgm:styleLbl>
  <dgm:styleLbl name="f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3">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3">
        <a:tint val="60000"/>
      </a:schemeClr>
    </dgm:fillClrLst>
    <dgm:linClrLst meth="repeat">
      <a:schemeClr val="accent3">
        <a:tint val="60000"/>
      </a:schemeClr>
    </dgm:linClrLst>
    <dgm:effectClrLst/>
    <dgm:txLinClrLst/>
    <dgm:txFillClrLst/>
    <dgm:txEffectClrLst/>
  </dgm:styleLbl>
  <dgm:styleLbl name="fgSibTrans2D1">
    <dgm:fillClrLst meth="repeat">
      <a:schemeClr val="accent3">
        <a:tint val="60000"/>
      </a:schemeClr>
    </dgm:fillClrLst>
    <dgm:linClrLst meth="repeat">
      <a:schemeClr val="accent3">
        <a:tint val="60000"/>
      </a:schemeClr>
    </dgm:linClrLst>
    <dgm:effectClrLst/>
    <dgm:txLinClrLst/>
    <dgm:txFillClrLst/>
    <dgm:txEffectClrLst/>
  </dgm:styleLbl>
  <dgm:styleLbl name="bgSibTrans2D1">
    <dgm:fillClrLst meth="repeat">
      <a:schemeClr val="accent3">
        <a:tint val="60000"/>
      </a:schemeClr>
    </dgm:fillClrLst>
    <dgm:linClrLst meth="repeat">
      <a:schemeClr val="accent3">
        <a:tint val="60000"/>
      </a:schemeClr>
    </dgm:linClrLst>
    <dgm:effectClrLst/>
    <dgm:txLinClrLst/>
    <dgm:txFillClrLst/>
    <dgm:txEffectClrLst/>
  </dgm:styleLbl>
  <dgm:styleLbl name="sibTrans1D1">
    <dgm:fillClrLst meth="repeat">
      <a:schemeClr val="accent3"/>
    </dgm:fillClrLst>
    <dgm:linClrLst meth="repeat">
      <a:schemeClr val="accent3"/>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dgm:linClrLst>
    <dgm:effectClrLst/>
    <dgm:txLinClrLst/>
    <dgm:txFillClrLst/>
    <dgm:txEffectClrLst/>
  </dgm:styleLbl>
  <dgm:styleLbl name="asst1">
    <dgm:fillClrLst meth="repeat">
      <a:schemeClr val="accent3"/>
    </dgm:fillClrLst>
    <dgm:linClrLst meth="repeat">
      <a:schemeClr val="lt1"/>
    </dgm:linClrLst>
    <dgm:effectClrLst/>
    <dgm:txLinClrLst/>
    <dgm:txFillClrLst/>
    <dgm:txEffectClrLst/>
  </dgm:styleLbl>
  <dgm:styleLbl name="asst2">
    <dgm:fillClrLst meth="repeat">
      <a:schemeClr val="accent3"/>
    </dgm:fillClrLst>
    <dgm:linClrLst meth="repeat">
      <a:schemeClr val="lt1"/>
    </dgm:linClrLst>
    <dgm:effectClrLst/>
    <dgm:txLinClrLst/>
    <dgm:txFillClrLst/>
    <dgm:txEffectClrLst/>
  </dgm:styleLbl>
  <dgm:styleLbl name="asst3">
    <dgm:fillClrLst meth="repeat">
      <a:schemeClr val="accent3"/>
    </dgm:fillClrLst>
    <dgm:linClrLst meth="repeat">
      <a:schemeClr val="lt1"/>
    </dgm:linClrLst>
    <dgm:effectClrLst/>
    <dgm:txLinClrLst/>
    <dgm:txFillClrLst/>
    <dgm:txEffectClrLst/>
  </dgm:styleLbl>
  <dgm:styleLbl name="asst4">
    <dgm:fillClrLst meth="repeat">
      <a:schemeClr val="accent3"/>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dgm:fillClrLst>
    <dgm:linClrLst meth="repeat">
      <a:schemeClr val="accent3"/>
    </dgm:linClrLst>
    <dgm:effectClrLst/>
    <dgm:txLinClrLst/>
    <dgm:txFillClrLst meth="repeat">
      <a:schemeClr val="lt1"/>
    </dgm:txFillClrLst>
    <dgm:txEffectClrLst/>
  </dgm:styleLbl>
  <dgm:styleLbl name="parChTrans2D3">
    <dgm:fillClrLst meth="repeat">
      <a:schemeClr val="accent3"/>
    </dgm:fillClrLst>
    <dgm:linClrLst meth="repeat">
      <a:schemeClr val="accent3"/>
    </dgm:linClrLst>
    <dgm:effectClrLst/>
    <dgm:txLinClrLst/>
    <dgm:txFillClrLst meth="repeat">
      <a:schemeClr val="lt1"/>
    </dgm:txFillClrLst>
    <dgm:txEffectClrLst/>
  </dgm:styleLbl>
  <dgm:styleLbl name="parChTrans2D4">
    <dgm:fillClrLst meth="repeat">
      <a:schemeClr val="accent3"/>
    </dgm:fillClrLst>
    <dgm:linClrLst meth="repeat">
      <a:schemeClr val="accent3"/>
    </dgm:linClrLst>
    <dgm:effectClrLst/>
    <dgm:txLinClrLst/>
    <dgm:txFillClrLst meth="repeat">
      <a:schemeClr val="lt1"/>
    </dgm:txFillClrLst>
    <dgm:txEffectClrLst/>
  </dgm:styleLbl>
  <dgm:styleLbl name="parChTrans1D1">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2">
    <dgm:fillClrLst meth="repeat">
      <a:schemeClr val="accent3"/>
    </dgm:fillClrLst>
    <dgm:linClrLst meth="repeat">
      <a:schemeClr val="accent3">
        <a:shade val="60000"/>
      </a:schemeClr>
    </dgm:linClrLst>
    <dgm:effectClrLst/>
    <dgm:txLinClrLst/>
    <dgm:txFillClrLst meth="repeat">
      <a:schemeClr val="tx1"/>
    </dgm:txFillClrLst>
    <dgm:txEffectClrLst/>
  </dgm:styleLbl>
  <dgm:styleLbl name="parChTrans1D3">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parChTrans1D4">
    <dgm:fillClrLst meth="repeat">
      <a:schemeClr val="accent3"/>
    </dgm:fillClrLst>
    <dgm:linClrLst meth="repeat">
      <a:schemeClr val="accent3">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solidFgAcc1">
    <dgm:fillClrLst meth="repeat">
      <a:schemeClr val="lt1"/>
    </dgm:fillClrLst>
    <dgm:linClrLst meth="repeat">
      <a:schemeClr val="accent3"/>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accent3"/>
    </dgm:linClrLst>
    <dgm:effectClrLst/>
    <dgm:txLinClrLst/>
    <dgm:txFillClrLst meth="repeat">
      <a:schemeClr val="dk1"/>
    </dgm:txFillClrLst>
    <dgm:txEffectClrLst/>
  </dgm:styleLbl>
  <dgm:styleLbl name="dkBgShp">
    <dgm:fillClrLst meth="repeat">
      <a:schemeClr val="accent3">
        <a:shade val="80000"/>
      </a:schemeClr>
    </dgm:fillClrLst>
    <dgm:linClrLst meth="repeat">
      <a:schemeClr val="accent3"/>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3_5">
  <dgm:title val=""/>
  <dgm:desc val=""/>
  <dgm:catLst>
    <dgm:cat type="accent3" pri="11500"/>
  </dgm:catLst>
  <dgm:styleLbl name="node0">
    <dgm:fillClrLst meth="cycle">
      <a:schemeClr val="accent3">
        <a:alpha val="80000"/>
      </a:schemeClr>
    </dgm:fillClrLst>
    <dgm:linClrLst meth="repeat">
      <a:schemeClr val="lt1"/>
    </dgm:linClrLst>
    <dgm:effectClrLst/>
    <dgm:txLinClrLst/>
    <dgm:txFillClrLst/>
    <dgm:txEffectClrLst/>
  </dgm:styleLbl>
  <dgm:styleLbl name="node1">
    <dgm:fillClrLst>
      <a:schemeClr val="accent3">
        <a:alpha val="90000"/>
      </a:schemeClr>
      <a:schemeClr val="accent3">
        <a:alpha val="50000"/>
      </a:schemeClr>
    </dgm:fillClrLst>
    <dgm:linClrLst meth="repeat">
      <a:schemeClr val="lt1"/>
    </dgm:linClrLst>
    <dgm:effectClrLst/>
    <dgm:txLinClrLst/>
    <dgm:txFillClrLst/>
    <dgm:txEffectClrLst/>
  </dgm:styleLbl>
  <dgm:styleLbl name="alignNode1">
    <dgm:fillClrLst>
      <a:schemeClr val="accent3">
        <a:alpha val="90000"/>
      </a:schemeClr>
      <a:schemeClr val="accent3">
        <a:alpha val="50000"/>
      </a:schemeClr>
    </dgm:fillClrLst>
    <dgm:linClrLst>
      <a:schemeClr val="accent3">
        <a:alpha val="90000"/>
      </a:schemeClr>
      <a:schemeClr val="accent3">
        <a:alpha val="50000"/>
      </a:schemeClr>
    </dgm:linClrLst>
    <dgm:effectClrLst/>
    <dgm:txLinClrLst/>
    <dgm:txFillClrLst/>
    <dgm:txEffectClrLst/>
  </dgm:styleLbl>
  <dgm:styleLbl name="lnNode1">
    <dgm:fillClrLst>
      <a:schemeClr val="accent3">
        <a:shade val="90000"/>
      </a:schemeClr>
      <a:schemeClr val="accent3">
        <a:alpha val="50000"/>
        <a:tint val="5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alpha val="80000"/>
      </a:schemeClr>
    </dgm:fillClrLst>
    <dgm:linClrLst meth="repeat">
      <a:schemeClr val="lt1"/>
    </dgm:linClrLst>
    <dgm:effectClrLst/>
    <dgm:txLinClrLst/>
    <dgm:txFillClrLst/>
    <dgm:txEffectClrLst/>
  </dgm:styleLbl>
  <dgm:styleLbl name="node2">
    <dgm:fillClrLst>
      <a:schemeClr val="accent3">
        <a:alpha val="70000"/>
      </a:schemeClr>
    </dgm:fillClrLst>
    <dgm:linClrLst meth="repeat">
      <a:schemeClr val="lt1"/>
    </dgm:linClrLst>
    <dgm:effectClrLst/>
    <dgm:txLinClrLst/>
    <dgm:txFillClrLst/>
    <dgm:txEffectClrLst/>
  </dgm:styleLbl>
  <dgm:styleLbl name="node3">
    <dgm:fillClrLst>
      <a:schemeClr val="accent3">
        <a:alpha val="50000"/>
      </a:schemeClr>
    </dgm:fillClrLst>
    <dgm:linClrLst meth="repeat">
      <a:schemeClr val="lt1"/>
    </dgm:linClrLst>
    <dgm:effectClrLst/>
    <dgm:txLinClrLst/>
    <dgm:txFillClrLst/>
    <dgm:txEffectClrLst/>
  </dgm:styleLbl>
  <dgm:styleLbl name="node4">
    <dgm:fillClrLst>
      <a:schemeClr val="accent3">
        <a:alpha val="30000"/>
      </a:schemeClr>
    </dgm:fillClrLst>
    <dgm:linClrLst meth="repeat">
      <a:schemeClr val="lt1"/>
    </dgm:linClrLst>
    <dgm:effectClrLst/>
    <dgm:txLinClrLst/>
    <dgm:txFillClrLst/>
    <dgm:txEffectClrLst/>
  </dgm:styleLbl>
  <dgm:styleLbl name="fgImgPlace1">
    <dgm:fillClrLst>
      <a:schemeClr val="accent3">
        <a:tint val="50000"/>
        <a:alpha val="90000"/>
      </a:schemeClr>
      <a:schemeClr val="accent3">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f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bgSibTrans2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dgm:txEffectClrLst/>
  </dgm:styleLbl>
  <dgm:styleLbl name="sibTrans1D1">
    <dgm:fillClrLst>
      <a:schemeClr val="accent3">
        <a:shade val="90000"/>
      </a:schemeClr>
      <a:schemeClr val="accent3">
        <a:tint val="50000"/>
      </a:schemeClr>
    </dgm:fillClrLst>
    <dgm:linClrLst>
      <a:schemeClr val="accent3">
        <a:shade val="90000"/>
      </a:schemeClr>
      <a:schemeClr val="accent3">
        <a:tint val="5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alpha val="90000"/>
      </a:schemeClr>
    </dgm:fillClrLst>
    <dgm:linClrLst meth="repeat">
      <a:schemeClr val="lt1"/>
    </dgm:linClrLst>
    <dgm:effectClrLst/>
    <dgm:txLinClrLst/>
    <dgm:txFillClrLst/>
    <dgm:txEffectClrLst/>
  </dgm:styleLbl>
  <dgm:styleLbl name="asst1">
    <dgm:fillClrLst meth="repeat">
      <a:schemeClr val="accent3">
        <a:alpha val="90000"/>
      </a:schemeClr>
    </dgm:fillClrLst>
    <dgm:linClrLst meth="repeat">
      <a:schemeClr val="lt1"/>
    </dgm:linClrLst>
    <dgm:effectClrLst/>
    <dgm:txLinClrLst/>
    <dgm:txFillClrLst/>
    <dgm:txEffectClrLst/>
  </dgm:styleLbl>
  <dgm:styleLbl name="asst2">
    <dgm:fillClrLst>
      <a:schemeClr val="accent3">
        <a:alpha val="90000"/>
      </a:schemeClr>
    </dgm:fillClrLst>
    <dgm:linClrLst meth="repeat">
      <a:schemeClr val="lt1"/>
    </dgm:linClrLst>
    <dgm:effectClrLst/>
    <dgm:txLinClrLst/>
    <dgm:txFillClrLst/>
    <dgm:txEffectClrLst/>
  </dgm:styleLbl>
  <dgm:styleLbl name="asst3">
    <dgm:fillClrLst>
      <a:schemeClr val="accent3">
        <a:alpha val="70000"/>
      </a:schemeClr>
    </dgm:fillClrLst>
    <dgm:linClrLst meth="repeat">
      <a:schemeClr val="lt1"/>
    </dgm:linClrLst>
    <dgm:effectClrLst/>
    <dgm:txLinClrLst/>
    <dgm:txFillClrLst/>
    <dgm:txEffectClrLst/>
  </dgm:styleLbl>
  <dgm:styleLbl name="asst4">
    <dgm:fillClrLst>
      <a:schemeClr val="accent3">
        <a:alpha val="50000"/>
      </a:schemeClr>
    </dgm:fillClrLst>
    <dgm:linClrLst meth="repeat">
      <a:schemeClr val="lt1"/>
    </dgm:linClrLst>
    <dgm:effectClrLst/>
    <dgm:txLinClrLst/>
    <dgm:txFillClrLst/>
    <dgm:txEffectClrLst/>
  </dgm:styleLbl>
  <dgm:styleLbl name="parChTrans2D1">
    <dgm:fillClrLst meth="repeat">
      <a:schemeClr val="accent3">
        <a:shade val="80000"/>
      </a:schemeClr>
    </dgm:fillClrLst>
    <dgm:linClrLst meth="repeat">
      <a:schemeClr val="accent3">
        <a:shade val="80000"/>
      </a:schemeClr>
    </dgm:linClrLst>
    <dgm:effectClrLst/>
    <dgm:txLinClrLst/>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dk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3">
        <a:tint val="90000"/>
      </a:schemeClr>
    </dgm:linClrLst>
    <dgm:effectClrLst/>
    <dgm:txLinClrLst/>
    <dgm:txFillClrLst meth="repeat">
      <a:schemeClr val="tx1"/>
    </dgm:txFillClrLst>
    <dgm:txEffectClrLst/>
  </dgm:styleLbl>
  <dgm:styleLbl name="parChTrans1D3">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parChTrans1D4">
    <dgm:fillClrLst meth="repeat">
      <a:schemeClr val="accent3">
        <a:tint val="50000"/>
      </a:schemeClr>
    </dgm:fillClrLst>
    <dgm:linClrLst meth="repeat">
      <a:schemeClr val="accent3">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3">
        <a:alpha val="90000"/>
      </a:schemeClr>
      <a:schemeClr val="accent3">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a:schemeClr val="accent3">
        <a:alpha val="90000"/>
        <a:tint val="40000"/>
      </a:schemeClr>
      <a:schemeClr val="accent3">
        <a:alpha val="5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5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FEA9D7E-85B1-45DB-91C0-70429744D23C}" type="doc">
      <dgm:prSet loTypeId="urn:microsoft.com/office/officeart/2005/8/layout/vList3#2" loCatId="process" qsTypeId="urn:microsoft.com/office/officeart/2005/8/quickstyle/simple2#8" qsCatId="simple" csTypeId="urn:microsoft.com/office/officeart/2005/8/colors/accent3_5" csCatId="accent3" phldr="1"/>
      <dgm:spPr/>
      <dgm:t>
        <a:bodyPr/>
        <a:lstStyle/>
        <a:p>
          <a:endParaRPr lang="en-US"/>
        </a:p>
      </dgm:t>
    </dgm:pt>
    <dgm:pt modelId="{6E97D948-07D9-44D4-ADBF-AB60D0B5E9CA}">
      <dgm:prSet phldrT="[Text]"/>
      <dgm:spPr/>
      <dgm:t>
        <a:bodyPr/>
        <a:lstStyle/>
        <a:p>
          <a:r>
            <a:rPr lang="en-US" dirty="0" smtClean="0">
              <a:solidFill>
                <a:schemeClr val="tx1"/>
              </a:solidFill>
              <a:effectLst>
                <a:outerShdw blurRad="50800" dist="50800" dir="2700000" algn="tl" rotWithShape="0">
                  <a:srgbClr val="000000">
                    <a:alpha val="43137"/>
                  </a:srgbClr>
                </a:outerShdw>
              </a:effectLst>
            </a:rPr>
            <a:t>“…students engaged in inquiry are more motivated to pursue learning on their own than students who are fed pre-organized information that they are expected to remember” (Stripling 50) </a:t>
          </a:r>
          <a:endParaRPr lang="en-US" dirty="0">
            <a:solidFill>
              <a:schemeClr val="tx1"/>
            </a:solidFill>
            <a:effectLst>
              <a:outerShdw blurRad="50800" dist="50800" dir="2700000" algn="tl" rotWithShape="0">
                <a:srgbClr val="000000">
                  <a:alpha val="43137"/>
                </a:srgbClr>
              </a:outerShdw>
            </a:effectLst>
          </a:endParaRPr>
        </a:p>
      </dgm:t>
    </dgm:pt>
    <dgm:pt modelId="{C27A3327-E609-4BC6-9B43-AC685AA9C5F2}" type="parTrans" cxnId="{3A6FDD47-935B-4F30-8BFF-2012FA92E829}">
      <dgm:prSet/>
      <dgm:spPr/>
      <dgm:t>
        <a:bodyPr/>
        <a:lstStyle/>
        <a:p>
          <a:endParaRPr lang="en-US"/>
        </a:p>
      </dgm:t>
    </dgm:pt>
    <dgm:pt modelId="{C6545898-D05F-44EF-8128-C518A2B53EEF}" type="sibTrans" cxnId="{3A6FDD47-935B-4F30-8BFF-2012FA92E829}">
      <dgm:prSet/>
      <dgm:spPr/>
      <dgm:t>
        <a:bodyPr/>
        <a:lstStyle/>
        <a:p>
          <a:endParaRPr lang="en-US"/>
        </a:p>
      </dgm:t>
    </dgm:pt>
    <dgm:pt modelId="{A54CFAA4-E94C-4DA4-96FB-B0BDE19FFBE8}">
      <dgm:prSet phldrT="[Text]"/>
      <dgm:spPr/>
      <dgm:t>
        <a:bodyPr/>
        <a:lstStyle/>
        <a:p>
          <a:r>
            <a:rPr lang="en-US" dirty="0" smtClean="0">
              <a:solidFill>
                <a:schemeClr val="tx1"/>
              </a:solidFill>
              <a:effectLst>
                <a:outerShdw blurRad="50800" dist="50800" dir="2700000" algn="tl" rotWithShape="0">
                  <a:srgbClr val="000000">
                    <a:alpha val="43137"/>
                  </a:srgbClr>
                </a:outerShdw>
              </a:effectLst>
            </a:rPr>
            <a:t>“The inquiry process engages students in a way that promotes critical thinking, higher-level processing, and the use of more varied and appropriate resources” (</a:t>
          </a:r>
          <a:r>
            <a:rPr lang="en-US" dirty="0" err="1" smtClean="0">
              <a:solidFill>
                <a:schemeClr val="tx1"/>
              </a:solidFill>
              <a:effectLst>
                <a:outerShdw blurRad="50800" dist="50800" dir="2700000" algn="tl" rotWithShape="0">
                  <a:srgbClr val="000000">
                    <a:alpha val="43137"/>
                  </a:srgbClr>
                </a:outerShdw>
              </a:effectLst>
            </a:rPr>
            <a:t>Carnesi</a:t>
          </a:r>
          <a:r>
            <a:rPr lang="en-US" dirty="0" smtClean="0">
              <a:solidFill>
                <a:schemeClr val="tx1"/>
              </a:solidFill>
              <a:effectLst>
                <a:outerShdw blurRad="50800" dist="50800" dir="2700000" algn="tl" rotWithShape="0">
                  <a:srgbClr val="000000">
                    <a:alpha val="43137"/>
                  </a:srgbClr>
                </a:outerShdw>
              </a:effectLst>
            </a:rPr>
            <a:t>, </a:t>
          </a:r>
          <a:r>
            <a:rPr lang="en-US" dirty="0" err="1" smtClean="0">
              <a:solidFill>
                <a:schemeClr val="tx1"/>
              </a:solidFill>
              <a:effectLst>
                <a:outerShdw blurRad="50800" dist="50800" dir="2700000" algn="tl" rotWithShape="0">
                  <a:srgbClr val="000000">
                    <a:alpha val="43137"/>
                  </a:srgbClr>
                </a:outerShdw>
              </a:effectLst>
            </a:rPr>
            <a:t>DiGiorgio</a:t>
          </a:r>
          <a:r>
            <a:rPr lang="en-US" dirty="0" smtClean="0">
              <a:solidFill>
                <a:schemeClr val="tx1"/>
              </a:solidFill>
              <a:effectLst>
                <a:outerShdw blurRad="50800" dist="50800" dir="2700000" algn="tl" rotWithShape="0">
                  <a:srgbClr val="000000">
                    <a:alpha val="43137"/>
                  </a:srgbClr>
                </a:outerShdw>
              </a:effectLst>
            </a:rPr>
            <a:t> 32)</a:t>
          </a:r>
          <a:endParaRPr lang="en-US" dirty="0">
            <a:solidFill>
              <a:schemeClr val="tx1"/>
            </a:solidFill>
            <a:effectLst>
              <a:outerShdw blurRad="50800" dist="50800" dir="2700000" algn="tl" rotWithShape="0">
                <a:srgbClr val="000000">
                  <a:alpha val="43137"/>
                </a:srgbClr>
              </a:outerShdw>
            </a:effectLst>
          </a:endParaRPr>
        </a:p>
      </dgm:t>
    </dgm:pt>
    <dgm:pt modelId="{FFB9F184-7F1D-45F2-BAE6-0089D652CFD4}" type="parTrans" cxnId="{CE91270E-1886-4821-AC83-400C7D163024}">
      <dgm:prSet/>
      <dgm:spPr/>
      <dgm:t>
        <a:bodyPr/>
        <a:lstStyle/>
        <a:p>
          <a:endParaRPr lang="en-US"/>
        </a:p>
      </dgm:t>
    </dgm:pt>
    <dgm:pt modelId="{B458CE11-1C90-49AD-B398-6BA7E5BEDA4C}" type="sibTrans" cxnId="{CE91270E-1886-4821-AC83-400C7D163024}">
      <dgm:prSet/>
      <dgm:spPr/>
      <dgm:t>
        <a:bodyPr/>
        <a:lstStyle/>
        <a:p>
          <a:endParaRPr lang="en-US"/>
        </a:p>
      </dgm:t>
    </dgm:pt>
    <dgm:pt modelId="{7799DC94-3F37-442F-B173-155D709E4B16}" type="pres">
      <dgm:prSet presAssocID="{6FEA9D7E-85B1-45DB-91C0-70429744D23C}" presName="Name0" presStyleCnt="0">
        <dgm:presLayoutVars>
          <dgm:dir/>
        </dgm:presLayoutVars>
      </dgm:prSet>
      <dgm:spPr/>
      <dgm:t>
        <a:bodyPr/>
        <a:lstStyle/>
        <a:p>
          <a:endParaRPr lang="en-US"/>
        </a:p>
      </dgm:t>
    </dgm:pt>
    <dgm:pt modelId="{BC3B736C-D2AA-4101-9ECE-6232DE6E00E1}" type="pres">
      <dgm:prSet presAssocID="{6E97D948-07D9-44D4-ADBF-AB60D0B5E9CA}" presName="composite" presStyleCnt="0"/>
      <dgm:spPr/>
    </dgm:pt>
    <dgm:pt modelId="{85FC09C1-F5A8-48CE-A79A-7DF7DA8A91CC}" type="pres">
      <dgm:prSet presAssocID="{6E97D948-07D9-44D4-ADBF-AB60D0B5E9CA}" presName="imgShp" presStyleLbl="fgImgPlace1" presStyleIdx="0" presStyleCnt="2" custLinFactNeighborX="-8733" custLinFactNeighborY="6439"/>
      <dgm:spPr/>
    </dgm:pt>
    <dgm:pt modelId="{EA31B26A-DE4D-47F0-A1D9-A0BB98B2C43D}" type="pres">
      <dgm:prSet presAssocID="{6E97D948-07D9-44D4-ADBF-AB60D0B5E9CA}" presName="txShp" presStyleLbl="node1" presStyleIdx="0" presStyleCnt="2" custScaleX="106085" custScaleY="117376" custLinFactNeighborX="-3216" custLinFactNeighborY="7189">
        <dgm:presLayoutVars>
          <dgm:bulletEnabled val="1"/>
        </dgm:presLayoutVars>
      </dgm:prSet>
      <dgm:spPr/>
      <dgm:t>
        <a:bodyPr/>
        <a:lstStyle/>
        <a:p>
          <a:endParaRPr lang="en-US"/>
        </a:p>
      </dgm:t>
    </dgm:pt>
    <dgm:pt modelId="{1F91F140-1017-44A5-AE1A-F554E8805CFA}" type="pres">
      <dgm:prSet presAssocID="{C6545898-D05F-44EF-8128-C518A2B53EEF}" presName="spacing" presStyleCnt="0"/>
      <dgm:spPr/>
    </dgm:pt>
    <dgm:pt modelId="{23F874D7-16C5-4EEA-8E16-79C735B4E4E1}" type="pres">
      <dgm:prSet presAssocID="{A54CFAA4-E94C-4DA4-96FB-B0BDE19FFBE8}" presName="composite" presStyleCnt="0"/>
      <dgm:spPr/>
    </dgm:pt>
    <dgm:pt modelId="{0CC77CC7-06E1-4509-BCB8-967BBC24F776}" type="pres">
      <dgm:prSet presAssocID="{A54CFAA4-E94C-4DA4-96FB-B0BDE19FFBE8}" presName="imgShp" presStyleLbl="fgImgPlace1" presStyleIdx="1" presStyleCnt="2" custLinFactNeighborX="-5424" custLinFactNeighborY="-1122"/>
      <dgm:spPr/>
    </dgm:pt>
    <dgm:pt modelId="{623F5DBF-5DAC-4039-9A1C-4D0F8261FCBB}" type="pres">
      <dgm:prSet presAssocID="{A54CFAA4-E94C-4DA4-96FB-B0BDE19FFBE8}" presName="txShp" presStyleLbl="node1" presStyleIdx="1" presStyleCnt="2" custLinFactNeighborX="1351" custLinFactNeighborY="-5091">
        <dgm:presLayoutVars>
          <dgm:bulletEnabled val="1"/>
        </dgm:presLayoutVars>
      </dgm:prSet>
      <dgm:spPr/>
      <dgm:t>
        <a:bodyPr/>
        <a:lstStyle/>
        <a:p>
          <a:endParaRPr lang="en-US"/>
        </a:p>
      </dgm:t>
    </dgm:pt>
  </dgm:ptLst>
  <dgm:cxnLst>
    <dgm:cxn modelId="{91A821E4-7869-42A2-A09A-9B93E83C679C}" type="presOf" srcId="{A54CFAA4-E94C-4DA4-96FB-B0BDE19FFBE8}" destId="{623F5DBF-5DAC-4039-9A1C-4D0F8261FCBB}" srcOrd="0" destOrd="0" presId="urn:microsoft.com/office/officeart/2005/8/layout/vList3#2"/>
    <dgm:cxn modelId="{3A6FDD47-935B-4F30-8BFF-2012FA92E829}" srcId="{6FEA9D7E-85B1-45DB-91C0-70429744D23C}" destId="{6E97D948-07D9-44D4-ADBF-AB60D0B5E9CA}" srcOrd="0" destOrd="0" parTransId="{C27A3327-E609-4BC6-9B43-AC685AA9C5F2}" sibTransId="{C6545898-D05F-44EF-8128-C518A2B53EEF}"/>
    <dgm:cxn modelId="{E1BF4C32-FD7B-47B1-9942-FBEEF120877B}" type="presOf" srcId="{6E97D948-07D9-44D4-ADBF-AB60D0B5E9CA}" destId="{EA31B26A-DE4D-47F0-A1D9-A0BB98B2C43D}" srcOrd="0" destOrd="0" presId="urn:microsoft.com/office/officeart/2005/8/layout/vList3#2"/>
    <dgm:cxn modelId="{CE91270E-1886-4821-AC83-400C7D163024}" srcId="{6FEA9D7E-85B1-45DB-91C0-70429744D23C}" destId="{A54CFAA4-E94C-4DA4-96FB-B0BDE19FFBE8}" srcOrd="1" destOrd="0" parTransId="{FFB9F184-7F1D-45F2-BAE6-0089D652CFD4}" sibTransId="{B458CE11-1C90-49AD-B398-6BA7E5BEDA4C}"/>
    <dgm:cxn modelId="{BB50C004-249A-4603-8E87-FB15FFF62149}" type="presOf" srcId="{6FEA9D7E-85B1-45DB-91C0-70429744D23C}" destId="{7799DC94-3F37-442F-B173-155D709E4B16}" srcOrd="0" destOrd="0" presId="urn:microsoft.com/office/officeart/2005/8/layout/vList3#2"/>
    <dgm:cxn modelId="{19A57364-0F80-4157-B65C-AB4282E0C032}" type="presParOf" srcId="{7799DC94-3F37-442F-B173-155D709E4B16}" destId="{BC3B736C-D2AA-4101-9ECE-6232DE6E00E1}" srcOrd="0" destOrd="0" presId="urn:microsoft.com/office/officeart/2005/8/layout/vList3#2"/>
    <dgm:cxn modelId="{67F4525D-D304-4825-A20C-D266A546E3F4}" type="presParOf" srcId="{BC3B736C-D2AA-4101-9ECE-6232DE6E00E1}" destId="{85FC09C1-F5A8-48CE-A79A-7DF7DA8A91CC}" srcOrd="0" destOrd="0" presId="urn:microsoft.com/office/officeart/2005/8/layout/vList3#2"/>
    <dgm:cxn modelId="{3F4436EB-14DC-4D1C-83EE-A655D3F42159}" type="presParOf" srcId="{BC3B736C-D2AA-4101-9ECE-6232DE6E00E1}" destId="{EA31B26A-DE4D-47F0-A1D9-A0BB98B2C43D}" srcOrd="1" destOrd="0" presId="urn:microsoft.com/office/officeart/2005/8/layout/vList3#2"/>
    <dgm:cxn modelId="{3693B84A-FD09-4793-9D9C-00105297AE11}" type="presParOf" srcId="{7799DC94-3F37-442F-B173-155D709E4B16}" destId="{1F91F140-1017-44A5-AE1A-F554E8805CFA}" srcOrd="1" destOrd="0" presId="urn:microsoft.com/office/officeart/2005/8/layout/vList3#2"/>
    <dgm:cxn modelId="{E5314BC7-9267-41A5-BF35-36015BD28D3E}" type="presParOf" srcId="{7799DC94-3F37-442F-B173-155D709E4B16}" destId="{23F874D7-16C5-4EEA-8E16-79C735B4E4E1}" srcOrd="2" destOrd="0" presId="urn:microsoft.com/office/officeart/2005/8/layout/vList3#2"/>
    <dgm:cxn modelId="{FB03A6B9-5AA9-479E-9C5D-575E553BF77F}" type="presParOf" srcId="{23F874D7-16C5-4EEA-8E16-79C735B4E4E1}" destId="{0CC77CC7-06E1-4509-BCB8-967BBC24F776}" srcOrd="0" destOrd="0" presId="urn:microsoft.com/office/officeart/2005/8/layout/vList3#2"/>
    <dgm:cxn modelId="{63CFCAD7-D11C-4D44-8510-723C4478FB19}" type="presParOf" srcId="{23F874D7-16C5-4EEA-8E16-79C735B4E4E1}" destId="{623F5DBF-5DAC-4039-9A1C-4D0F8261FCBB}" srcOrd="1" destOrd="0" presId="urn:microsoft.com/office/officeart/2005/8/layout/vList3#2"/>
  </dgm:cxnLst>
  <dgm:bg/>
  <dgm:whole/>
</dgm:dataModel>
</file>

<file path=ppt/diagrams/data2.xml><?xml version="1.0" encoding="utf-8"?>
<dgm:dataModel xmlns:dgm="http://schemas.openxmlformats.org/drawingml/2006/diagram" xmlns:a="http://schemas.openxmlformats.org/drawingml/2006/main">
  <dgm:ptLst>
    <dgm:pt modelId="{8B443772-342B-496B-B464-D16FA9AD6505}" type="doc">
      <dgm:prSet loTypeId="urn:microsoft.com/office/officeart/2005/8/layout/radial5" loCatId="cycle" qsTypeId="urn:microsoft.com/office/officeart/2005/8/quickstyle/simple2#11" qsCatId="simple" csTypeId="urn:microsoft.com/office/officeart/2005/8/colors/accent3_2" csCatId="accent3" phldr="1"/>
      <dgm:spPr/>
      <dgm:t>
        <a:bodyPr/>
        <a:lstStyle/>
        <a:p>
          <a:endParaRPr lang="en-US"/>
        </a:p>
      </dgm:t>
    </dgm:pt>
    <dgm:pt modelId="{652BFD80-0F10-4107-A438-8CCB5337811E}">
      <dgm:prSet phldrT="[Text]" custT="1"/>
      <dgm:spPr/>
      <dgm:t>
        <a:bodyPr/>
        <a:lstStyle/>
        <a:p>
          <a:r>
            <a:rPr lang="en-US" sz="2800" dirty="0" smtClean="0">
              <a:solidFill>
                <a:schemeClr val="tx1"/>
              </a:solidFill>
              <a:effectLst>
                <a:outerShdw blurRad="50800" dist="50800" dir="2700000" algn="tl" rotWithShape="0">
                  <a:srgbClr val="000000">
                    <a:alpha val="43137"/>
                  </a:srgbClr>
                </a:outerShdw>
              </a:effectLst>
            </a:rPr>
            <a:t>8Ws</a:t>
          </a:r>
          <a:endParaRPr lang="en-US" sz="2800" dirty="0">
            <a:solidFill>
              <a:schemeClr val="tx1"/>
            </a:solidFill>
            <a:effectLst>
              <a:outerShdw blurRad="50800" dist="50800" dir="2700000" algn="tl" rotWithShape="0">
                <a:srgbClr val="000000">
                  <a:alpha val="43137"/>
                </a:srgbClr>
              </a:outerShdw>
            </a:effectLst>
          </a:endParaRPr>
        </a:p>
      </dgm:t>
    </dgm:pt>
    <dgm:pt modelId="{D1C9EFFB-042C-442E-82FC-88D6CFFCA236}" type="parTrans" cxnId="{651C5C21-FC94-42EC-9D89-F14A12927DF8}">
      <dgm:prSet/>
      <dgm:spPr/>
      <dgm:t>
        <a:bodyPr/>
        <a:lstStyle/>
        <a:p>
          <a:endParaRPr lang="en-US"/>
        </a:p>
      </dgm:t>
    </dgm:pt>
    <dgm:pt modelId="{EB830B61-6FB2-4A67-87C6-94D54117A3CD}" type="sibTrans" cxnId="{651C5C21-FC94-42EC-9D89-F14A12927DF8}">
      <dgm:prSet/>
      <dgm:spPr/>
      <dgm:t>
        <a:bodyPr/>
        <a:lstStyle/>
        <a:p>
          <a:endParaRPr lang="en-US"/>
        </a:p>
      </dgm:t>
    </dgm:pt>
    <dgm:pt modelId="{A9980A4D-799D-486B-AA3D-157C693C32C5}">
      <dgm:prSet phldrT="[Text]" custT="1"/>
      <dgm:spPr/>
      <dgm:t>
        <a:bodyPr/>
        <a:lstStyle/>
        <a:p>
          <a:r>
            <a:rPr lang="en-US" sz="1050" b="1" dirty="0" smtClean="0">
              <a:solidFill>
                <a:schemeClr val="tx1"/>
              </a:solidFill>
              <a:effectLst>
                <a:outerShdw blurRad="50800" dist="50800" dir="2700000" algn="tl" rotWithShape="0">
                  <a:srgbClr val="000000">
                    <a:alpha val="43137"/>
                  </a:srgbClr>
                </a:outerShdw>
              </a:effectLst>
            </a:rPr>
            <a:t>Watching</a:t>
          </a:r>
          <a:endParaRPr lang="en-US" sz="1050" b="1" dirty="0">
            <a:solidFill>
              <a:schemeClr val="tx1"/>
            </a:solidFill>
            <a:effectLst>
              <a:outerShdw blurRad="50800" dist="50800" dir="2700000" algn="tl" rotWithShape="0">
                <a:srgbClr val="000000">
                  <a:alpha val="43137"/>
                </a:srgbClr>
              </a:outerShdw>
            </a:effectLst>
          </a:endParaRPr>
        </a:p>
      </dgm:t>
    </dgm:pt>
    <dgm:pt modelId="{D280FBCD-F8F1-4D36-A914-733691CA04CA}" type="parTrans" cxnId="{6D3A2FA6-FED5-4935-AA59-8A617E9D6596}">
      <dgm:prSet/>
      <dgm:spPr/>
      <dgm:t>
        <a:bodyPr/>
        <a:lstStyle/>
        <a:p>
          <a:endParaRPr lang="en-US"/>
        </a:p>
      </dgm:t>
    </dgm:pt>
    <dgm:pt modelId="{5520104D-14FA-4DED-B7F2-4C798389CEEC}" type="sibTrans" cxnId="{6D3A2FA6-FED5-4935-AA59-8A617E9D6596}">
      <dgm:prSet/>
      <dgm:spPr/>
      <dgm:t>
        <a:bodyPr/>
        <a:lstStyle/>
        <a:p>
          <a:endParaRPr lang="en-US"/>
        </a:p>
      </dgm:t>
    </dgm:pt>
    <dgm:pt modelId="{6DE4BB67-C3EF-4D6E-BD2A-92FBC8634B1D}">
      <dgm:prSet phldrT="[Text]" custT="1"/>
      <dgm:spPr/>
      <dgm:t>
        <a:bodyPr/>
        <a:lstStyle/>
        <a:p>
          <a:r>
            <a:rPr lang="en-US" sz="900" b="1" dirty="0" smtClean="0">
              <a:solidFill>
                <a:schemeClr val="tx1"/>
              </a:solidFill>
              <a:effectLst>
                <a:outerShdw blurRad="50800" dist="50800" dir="2700000" algn="tl" rotWithShape="0">
                  <a:srgbClr val="000000">
                    <a:alpha val="43137"/>
                  </a:srgbClr>
                </a:outerShdw>
              </a:effectLst>
            </a:rPr>
            <a:t>Wondering</a:t>
          </a:r>
          <a:endParaRPr lang="en-US" sz="900" b="1" dirty="0">
            <a:solidFill>
              <a:schemeClr val="tx1"/>
            </a:solidFill>
            <a:effectLst>
              <a:outerShdw blurRad="50800" dist="50800" dir="2700000" algn="tl" rotWithShape="0">
                <a:srgbClr val="000000">
                  <a:alpha val="43137"/>
                </a:srgbClr>
              </a:outerShdw>
            </a:effectLst>
          </a:endParaRPr>
        </a:p>
      </dgm:t>
    </dgm:pt>
    <dgm:pt modelId="{E01ABC4A-C57A-4D32-B9FE-86643EDDD8A4}" type="parTrans" cxnId="{CABA9D42-62A1-4695-BFFC-68544A7DD456}">
      <dgm:prSet/>
      <dgm:spPr/>
      <dgm:t>
        <a:bodyPr/>
        <a:lstStyle/>
        <a:p>
          <a:endParaRPr lang="en-US"/>
        </a:p>
      </dgm:t>
    </dgm:pt>
    <dgm:pt modelId="{208C2439-3634-402E-AC8B-33974E78E687}" type="sibTrans" cxnId="{CABA9D42-62A1-4695-BFFC-68544A7DD456}">
      <dgm:prSet/>
      <dgm:spPr/>
      <dgm:t>
        <a:bodyPr/>
        <a:lstStyle/>
        <a:p>
          <a:endParaRPr lang="en-US"/>
        </a:p>
      </dgm:t>
    </dgm:pt>
    <dgm:pt modelId="{46965E3F-FFD4-4EC3-9822-58417902B2F7}">
      <dgm:prSet phldrT="[Text]" custT="1"/>
      <dgm:spPr/>
      <dgm:t>
        <a:bodyPr/>
        <a:lstStyle/>
        <a:p>
          <a:r>
            <a:rPr lang="en-US" sz="1100" b="1" dirty="0" smtClean="0">
              <a:solidFill>
                <a:schemeClr val="tx1"/>
              </a:solidFill>
              <a:effectLst>
                <a:outerShdw blurRad="50800" dist="50800" dir="2700000" algn="tl" rotWithShape="0">
                  <a:srgbClr val="000000">
                    <a:alpha val="43137"/>
                  </a:srgbClr>
                </a:outerShdw>
              </a:effectLst>
            </a:rPr>
            <a:t>Webbing</a:t>
          </a:r>
          <a:endParaRPr lang="en-US" sz="1100" b="1" dirty="0">
            <a:solidFill>
              <a:schemeClr val="tx1"/>
            </a:solidFill>
            <a:effectLst>
              <a:outerShdw blurRad="50800" dist="50800" dir="2700000" algn="tl" rotWithShape="0">
                <a:srgbClr val="000000">
                  <a:alpha val="43137"/>
                </a:srgbClr>
              </a:outerShdw>
            </a:effectLst>
          </a:endParaRPr>
        </a:p>
      </dgm:t>
    </dgm:pt>
    <dgm:pt modelId="{DCEEA9D3-680A-4D56-8AE5-1E0021DD3E24}" type="parTrans" cxnId="{1C27D820-2C05-4D06-B241-785A796D9E6F}">
      <dgm:prSet/>
      <dgm:spPr/>
      <dgm:t>
        <a:bodyPr/>
        <a:lstStyle/>
        <a:p>
          <a:endParaRPr lang="en-US"/>
        </a:p>
      </dgm:t>
    </dgm:pt>
    <dgm:pt modelId="{8B8DCD60-855E-4B13-BE97-4955CD11985C}" type="sibTrans" cxnId="{1C27D820-2C05-4D06-B241-785A796D9E6F}">
      <dgm:prSet/>
      <dgm:spPr/>
      <dgm:t>
        <a:bodyPr/>
        <a:lstStyle/>
        <a:p>
          <a:endParaRPr lang="en-US"/>
        </a:p>
      </dgm:t>
    </dgm:pt>
    <dgm:pt modelId="{48D712FE-B522-475C-95B8-BF8BF54C77A4}">
      <dgm:prSet phldrT="[Text]" custT="1"/>
      <dgm:spPr/>
      <dgm:t>
        <a:bodyPr/>
        <a:lstStyle/>
        <a:p>
          <a:r>
            <a:rPr lang="en-US" sz="1050" b="1" dirty="0" smtClean="0">
              <a:solidFill>
                <a:schemeClr val="tx1"/>
              </a:solidFill>
              <a:effectLst>
                <a:outerShdw blurRad="50800" dist="50800" dir="2700000" algn="tl" rotWithShape="0">
                  <a:srgbClr val="000000">
                    <a:alpha val="43137"/>
                  </a:srgbClr>
                </a:outerShdw>
              </a:effectLst>
            </a:rPr>
            <a:t>Wiggling</a:t>
          </a:r>
          <a:endParaRPr lang="en-US" sz="1050" b="1" dirty="0">
            <a:solidFill>
              <a:schemeClr val="tx1"/>
            </a:solidFill>
            <a:effectLst>
              <a:outerShdw blurRad="50800" dist="50800" dir="2700000" algn="tl" rotWithShape="0">
                <a:srgbClr val="000000">
                  <a:alpha val="43137"/>
                </a:srgbClr>
              </a:outerShdw>
            </a:effectLst>
          </a:endParaRPr>
        </a:p>
      </dgm:t>
    </dgm:pt>
    <dgm:pt modelId="{ADC39AB8-82FF-49D6-9F9A-79C7E0C79579}" type="parTrans" cxnId="{857CFF5E-3F64-451B-9A87-6E4F682B3FBF}">
      <dgm:prSet/>
      <dgm:spPr/>
      <dgm:t>
        <a:bodyPr/>
        <a:lstStyle/>
        <a:p>
          <a:endParaRPr lang="en-US"/>
        </a:p>
      </dgm:t>
    </dgm:pt>
    <dgm:pt modelId="{5B59EE53-3EF1-4EBF-B0D0-744DE7FA4AED}" type="sibTrans" cxnId="{857CFF5E-3F64-451B-9A87-6E4F682B3FBF}">
      <dgm:prSet/>
      <dgm:spPr/>
      <dgm:t>
        <a:bodyPr/>
        <a:lstStyle/>
        <a:p>
          <a:endParaRPr lang="en-US"/>
        </a:p>
      </dgm:t>
    </dgm:pt>
    <dgm:pt modelId="{AD79F1E8-2002-4BF1-8AD3-6B215261BDE3}">
      <dgm:prSet phldrT="[Text]" custT="1"/>
      <dgm:spPr/>
      <dgm:t>
        <a:bodyPr/>
        <a:lstStyle/>
        <a:p>
          <a:r>
            <a:rPr lang="en-US" sz="1050" b="1" dirty="0" smtClean="0">
              <a:solidFill>
                <a:schemeClr val="tx1"/>
              </a:solidFill>
              <a:effectLst>
                <a:outerShdw blurRad="50800" dist="50800" dir="2700000" algn="tl" rotWithShape="0">
                  <a:srgbClr val="000000">
                    <a:alpha val="43137"/>
                  </a:srgbClr>
                </a:outerShdw>
              </a:effectLst>
            </a:rPr>
            <a:t>Weaving</a:t>
          </a:r>
          <a:endParaRPr lang="en-US" sz="1050" b="1" dirty="0">
            <a:solidFill>
              <a:schemeClr val="tx1"/>
            </a:solidFill>
            <a:effectLst>
              <a:outerShdw blurRad="50800" dist="50800" dir="2700000" algn="tl" rotWithShape="0">
                <a:srgbClr val="000000">
                  <a:alpha val="43137"/>
                </a:srgbClr>
              </a:outerShdw>
            </a:effectLst>
          </a:endParaRPr>
        </a:p>
      </dgm:t>
    </dgm:pt>
    <dgm:pt modelId="{74D5E0B0-72A5-433A-ADD0-FE6F6DA958A0}" type="parTrans" cxnId="{7494F6BE-83A5-4833-83FA-69F15BA7D4E9}">
      <dgm:prSet/>
      <dgm:spPr/>
      <dgm:t>
        <a:bodyPr/>
        <a:lstStyle/>
        <a:p>
          <a:endParaRPr lang="en-US"/>
        </a:p>
      </dgm:t>
    </dgm:pt>
    <dgm:pt modelId="{EBD0837C-B925-456A-AA41-5DE259A57B50}" type="sibTrans" cxnId="{7494F6BE-83A5-4833-83FA-69F15BA7D4E9}">
      <dgm:prSet/>
      <dgm:spPr/>
      <dgm:t>
        <a:bodyPr/>
        <a:lstStyle/>
        <a:p>
          <a:endParaRPr lang="en-US"/>
        </a:p>
      </dgm:t>
    </dgm:pt>
    <dgm:pt modelId="{41546961-C40D-4BA5-BA4E-9211880001B6}">
      <dgm:prSet phldrT="[Text]" custT="1"/>
      <dgm:spPr/>
      <dgm:t>
        <a:bodyPr/>
        <a:lstStyle/>
        <a:p>
          <a:r>
            <a:rPr lang="en-US" sz="1050" b="1" dirty="0" smtClean="0">
              <a:solidFill>
                <a:schemeClr val="tx1"/>
              </a:solidFill>
              <a:effectLst>
                <a:outerShdw blurRad="50800" dist="50800" dir="2700000" algn="tl" rotWithShape="0">
                  <a:srgbClr val="000000">
                    <a:alpha val="43137"/>
                  </a:srgbClr>
                </a:outerShdw>
              </a:effectLst>
            </a:rPr>
            <a:t>Wrapping</a:t>
          </a:r>
          <a:endParaRPr lang="en-US" sz="1050" b="1" dirty="0">
            <a:solidFill>
              <a:schemeClr val="tx1"/>
            </a:solidFill>
            <a:effectLst>
              <a:outerShdw blurRad="50800" dist="50800" dir="2700000" algn="tl" rotWithShape="0">
                <a:srgbClr val="000000">
                  <a:alpha val="43137"/>
                </a:srgbClr>
              </a:outerShdw>
            </a:effectLst>
          </a:endParaRPr>
        </a:p>
      </dgm:t>
    </dgm:pt>
    <dgm:pt modelId="{E4CC99DC-96EC-46F4-9F9A-A563ECD67920}" type="parTrans" cxnId="{EBED582F-54C8-4AB8-A4F2-5565E0B9A634}">
      <dgm:prSet/>
      <dgm:spPr/>
      <dgm:t>
        <a:bodyPr/>
        <a:lstStyle/>
        <a:p>
          <a:endParaRPr lang="en-US"/>
        </a:p>
      </dgm:t>
    </dgm:pt>
    <dgm:pt modelId="{E1BAA8E4-EA6A-430B-8D13-793582399CE3}" type="sibTrans" cxnId="{EBED582F-54C8-4AB8-A4F2-5565E0B9A634}">
      <dgm:prSet/>
      <dgm:spPr/>
      <dgm:t>
        <a:bodyPr/>
        <a:lstStyle/>
        <a:p>
          <a:endParaRPr lang="en-US"/>
        </a:p>
      </dgm:t>
    </dgm:pt>
    <dgm:pt modelId="{590B1B7C-18C9-4577-81D3-5E47DA811E27}">
      <dgm:prSet phldrT="[Text]"/>
      <dgm:spPr/>
    </dgm:pt>
    <dgm:pt modelId="{C660791B-E869-402F-A5E2-0ABD3AA423C9}" type="parTrans" cxnId="{2E4AAE53-C6C9-4B52-A19F-431FB4F8A466}">
      <dgm:prSet/>
      <dgm:spPr/>
      <dgm:t>
        <a:bodyPr/>
        <a:lstStyle/>
        <a:p>
          <a:endParaRPr lang="en-US"/>
        </a:p>
      </dgm:t>
    </dgm:pt>
    <dgm:pt modelId="{55E80FDE-B73F-409E-9AF0-0BE7841477BF}" type="sibTrans" cxnId="{2E4AAE53-C6C9-4B52-A19F-431FB4F8A466}">
      <dgm:prSet/>
      <dgm:spPr/>
      <dgm:t>
        <a:bodyPr/>
        <a:lstStyle/>
        <a:p>
          <a:endParaRPr lang="en-US"/>
        </a:p>
      </dgm:t>
    </dgm:pt>
    <dgm:pt modelId="{602F987C-402C-4746-BA9B-691B70C6715B}">
      <dgm:prSet phldrT="[Text]" custT="1"/>
      <dgm:spPr/>
      <dgm:t>
        <a:bodyPr/>
        <a:lstStyle/>
        <a:p>
          <a:r>
            <a:rPr lang="en-US" sz="1050" b="1" dirty="0" smtClean="0">
              <a:solidFill>
                <a:schemeClr val="tx1"/>
              </a:solidFill>
              <a:effectLst>
                <a:outerShdw blurRad="50800" dist="50800" dir="2700000" algn="tl" rotWithShape="0">
                  <a:srgbClr val="000000">
                    <a:alpha val="43137"/>
                  </a:srgbClr>
                </a:outerShdw>
              </a:effectLst>
            </a:rPr>
            <a:t>Waving</a:t>
          </a:r>
          <a:endParaRPr lang="en-US" sz="1050" b="1" dirty="0">
            <a:solidFill>
              <a:schemeClr val="tx1"/>
            </a:solidFill>
            <a:effectLst>
              <a:outerShdw blurRad="50800" dist="50800" dir="2700000" algn="tl" rotWithShape="0">
                <a:srgbClr val="000000">
                  <a:alpha val="43137"/>
                </a:srgbClr>
              </a:outerShdw>
            </a:effectLst>
          </a:endParaRPr>
        </a:p>
      </dgm:t>
    </dgm:pt>
    <dgm:pt modelId="{63DFD964-DBC4-4D87-9CF4-A49F4473E50F}" type="parTrans" cxnId="{8FDE56FA-06B2-4666-B894-CD91CB97ACF0}">
      <dgm:prSet/>
      <dgm:spPr/>
      <dgm:t>
        <a:bodyPr/>
        <a:lstStyle/>
        <a:p>
          <a:endParaRPr lang="en-US"/>
        </a:p>
      </dgm:t>
    </dgm:pt>
    <dgm:pt modelId="{115660C3-DAA5-468B-8B56-B36AC72F60FD}" type="sibTrans" cxnId="{8FDE56FA-06B2-4666-B894-CD91CB97ACF0}">
      <dgm:prSet/>
      <dgm:spPr/>
      <dgm:t>
        <a:bodyPr/>
        <a:lstStyle/>
        <a:p>
          <a:endParaRPr lang="en-US"/>
        </a:p>
      </dgm:t>
    </dgm:pt>
    <dgm:pt modelId="{7A688796-965B-4484-B110-27302174E269}">
      <dgm:prSet phldrT="[Text]" custT="1"/>
      <dgm:spPr/>
      <dgm:t>
        <a:bodyPr/>
        <a:lstStyle/>
        <a:p>
          <a:r>
            <a:rPr lang="en-US" sz="1050" b="1" dirty="0" smtClean="0">
              <a:solidFill>
                <a:schemeClr val="tx1"/>
              </a:solidFill>
              <a:effectLst>
                <a:outerShdw blurRad="50800" dist="50800" dir="2700000" algn="tl" rotWithShape="0">
                  <a:srgbClr val="000000">
                    <a:alpha val="43137"/>
                  </a:srgbClr>
                </a:outerShdw>
              </a:effectLst>
            </a:rPr>
            <a:t>Wishing</a:t>
          </a:r>
          <a:endParaRPr lang="en-US" sz="1050" b="1" dirty="0">
            <a:solidFill>
              <a:schemeClr val="tx1"/>
            </a:solidFill>
            <a:effectLst>
              <a:outerShdw blurRad="50800" dist="50800" dir="2700000" algn="tl" rotWithShape="0">
                <a:srgbClr val="000000">
                  <a:alpha val="43137"/>
                </a:srgbClr>
              </a:outerShdw>
            </a:effectLst>
          </a:endParaRPr>
        </a:p>
      </dgm:t>
    </dgm:pt>
    <dgm:pt modelId="{2930B4A5-8B45-4D8A-8D22-4AD510029E81}" type="parTrans" cxnId="{CC8F728A-7E54-4DDE-B190-42EAF43A062E}">
      <dgm:prSet/>
      <dgm:spPr/>
      <dgm:t>
        <a:bodyPr/>
        <a:lstStyle/>
        <a:p>
          <a:endParaRPr lang="en-US"/>
        </a:p>
      </dgm:t>
    </dgm:pt>
    <dgm:pt modelId="{416AA8A9-40F7-4A51-B3E4-9A4D4E8A6021}" type="sibTrans" cxnId="{CC8F728A-7E54-4DDE-B190-42EAF43A062E}">
      <dgm:prSet/>
      <dgm:spPr/>
      <dgm:t>
        <a:bodyPr/>
        <a:lstStyle/>
        <a:p>
          <a:endParaRPr lang="en-US"/>
        </a:p>
      </dgm:t>
    </dgm:pt>
    <dgm:pt modelId="{CFFB24A2-06C4-47F2-8451-BB7570DFB3DC}" type="pres">
      <dgm:prSet presAssocID="{8B443772-342B-496B-B464-D16FA9AD6505}" presName="Name0" presStyleCnt="0">
        <dgm:presLayoutVars>
          <dgm:chMax val="1"/>
          <dgm:dir/>
          <dgm:animLvl val="ctr"/>
          <dgm:resizeHandles val="exact"/>
        </dgm:presLayoutVars>
      </dgm:prSet>
      <dgm:spPr/>
      <dgm:t>
        <a:bodyPr/>
        <a:lstStyle/>
        <a:p>
          <a:endParaRPr lang="en-US"/>
        </a:p>
      </dgm:t>
    </dgm:pt>
    <dgm:pt modelId="{1B5AAB1A-801F-47F0-A79B-C7962C9F4143}" type="pres">
      <dgm:prSet presAssocID="{652BFD80-0F10-4107-A438-8CCB5337811E}" presName="centerShape" presStyleLbl="node0" presStyleIdx="0" presStyleCnt="1"/>
      <dgm:spPr/>
      <dgm:t>
        <a:bodyPr/>
        <a:lstStyle/>
        <a:p>
          <a:endParaRPr lang="en-US"/>
        </a:p>
      </dgm:t>
    </dgm:pt>
    <dgm:pt modelId="{32B9B835-649B-47F0-9FAD-375BCD4491E0}" type="pres">
      <dgm:prSet presAssocID="{D280FBCD-F8F1-4D36-A914-733691CA04CA}" presName="parTrans" presStyleLbl="sibTrans2D1" presStyleIdx="0" presStyleCnt="8"/>
      <dgm:spPr/>
      <dgm:t>
        <a:bodyPr/>
        <a:lstStyle/>
        <a:p>
          <a:endParaRPr lang="en-US"/>
        </a:p>
      </dgm:t>
    </dgm:pt>
    <dgm:pt modelId="{510ABD3C-252E-43A1-86BC-83295A7883A8}" type="pres">
      <dgm:prSet presAssocID="{D280FBCD-F8F1-4D36-A914-733691CA04CA}" presName="connectorText" presStyleLbl="sibTrans2D1" presStyleIdx="0" presStyleCnt="8"/>
      <dgm:spPr/>
      <dgm:t>
        <a:bodyPr/>
        <a:lstStyle/>
        <a:p>
          <a:endParaRPr lang="en-US"/>
        </a:p>
      </dgm:t>
    </dgm:pt>
    <dgm:pt modelId="{44DF1B2A-1F38-4512-BA9E-9FDE82950769}" type="pres">
      <dgm:prSet presAssocID="{A9980A4D-799D-486B-AA3D-157C693C32C5}" presName="node" presStyleLbl="node1" presStyleIdx="0" presStyleCnt="8">
        <dgm:presLayoutVars>
          <dgm:bulletEnabled val="1"/>
        </dgm:presLayoutVars>
      </dgm:prSet>
      <dgm:spPr/>
      <dgm:t>
        <a:bodyPr/>
        <a:lstStyle/>
        <a:p>
          <a:endParaRPr lang="en-US"/>
        </a:p>
      </dgm:t>
    </dgm:pt>
    <dgm:pt modelId="{47B2572E-F4DE-45B7-88FE-7FCABC7CD581}" type="pres">
      <dgm:prSet presAssocID="{E01ABC4A-C57A-4D32-B9FE-86643EDDD8A4}" presName="parTrans" presStyleLbl="sibTrans2D1" presStyleIdx="1" presStyleCnt="8"/>
      <dgm:spPr/>
      <dgm:t>
        <a:bodyPr/>
        <a:lstStyle/>
        <a:p>
          <a:endParaRPr lang="en-US"/>
        </a:p>
      </dgm:t>
    </dgm:pt>
    <dgm:pt modelId="{F63A55AF-04B1-429F-9BF7-52E522A5C825}" type="pres">
      <dgm:prSet presAssocID="{E01ABC4A-C57A-4D32-B9FE-86643EDDD8A4}" presName="connectorText" presStyleLbl="sibTrans2D1" presStyleIdx="1" presStyleCnt="8"/>
      <dgm:spPr/>
      <dgm:t>
        <a:bodyPr/>
        <a:lstStyle/>
        <a:p>
          <a:endParaRPr lang="en-US"/>
        </a:p>
      </dgm:t>
    </dgm:pt>
    <dgm:pt modelId="{E206C4F9-2C0F-400F-B033-5D41C3DE4FF7}" type="pres">
      <dgm:prSet presAssocID="{6DE4BB67-C3EF-4D6E-BD2A-92FBC8634B1D}" presName="node" presStyleLbl="node1" presStyleIdx="1" presStyleCnt="8">
        <dgm:presLayoutVars>
          <dgm:bulletEnabled val="1"/>
        </dgm:presLayoutVars>
      </dgm:prSet>
      <dgm:spPr/>
      <dgm:t>
        <a:bodyPr/>
        <a:lstStyle/>
        <a:p>
          <a:endParaRPr lang="en-US"/>
        </a:p>
      </dgm:t>
    </dgm:pt>
    <dgm:pt modelId="{E1F4BF64-2063-44D7-B2E1-C052C3DFA3B9}" type="pres">
      <dgm:prSet presAssocID="{DCEEA9D3-680A-4D56-8AE5-1E0021DD3E24}" presName="parTrans" presStyleLbl="sibTrans2D1" presStyleIdx="2" presStyleCnt="8"/>
      <dgm:spPr/>
      <dgm:t>
        <a:bodyPr/>
        <a:lstStyle/>
        <a:p>
          <a:endParaRPr lang="en-US"/>
        </a:p>
      </dgm:t>
    </dgm:pt>
    <dgm:pt modelId="{05596255-7E77-4978-8576-CDF2CDEEE888}" type="pres">
      <dgm:prSet presAssocID="{DCEEA9D3-680A-4D56-8AE5-1E0021DD3E24}" presName="connectorText" presStyleLbl="sibTrans2D1" presStyleIdx="2" presStyleCnt="8"/>
      <dgm:spPr/>
      <dgm:t>
        <a:bodyPr/>
        <a:lstStyle/>
        <a:p>
          <a:endParaRPr lang="en-US"/>
        </a:p>
      </dgm:t>
    </dgm:pt>
    <dgm:pt modelId="{B8986804-C7E4-4D10-AAED-3A96FD40F081}" type="pres">
      <dgm:prSet presAssocID="{46965E3F-FFD4-4EC3-9822-58417902B2F7}" presName="node" presStyleLbl="node1" presStyleIdx="2" presStyleCnt="8">
        <dgm:presLayoutVars>
          <dgm:bulletEnabled val="1"/>
        </dgm:presLayoutVars>
      </dgm:prSet>
      <dgm:spPr/>
      <dgm:t>
        <a:bodyPr/>
        <a:lstStyle/>
        <a:p>
          <a:endParaRPr lang="en-US"/>
        </a:p>
      </dgm:t>
    </dgm:pt>
    <dgm:pt modelId="{157AA841-A9F8-4266-8282-0B12AF610FC7}" type="pres">
      <dgm:prSet presAssocID="{ADC39AB8-82FF-49D6-9F9A-79C7E0C79579}" presName="parTrans" presStyleLbl="sibTrans2D1" presStyleIdx="3" presStyleCnt="8"/>
      <dgm:spPr/>
      <dgm:t>
        <a:bodyPr/>
        <a:lstStyle/>
        <a:p>
          <a:endParaRPr lang="en-US"/>
        </a:p>
      </dgm:t>
    </dgm:pt>
    <dgm:pt modelId="{8DC9488F-1D4C-4598-82AA-7B5500EBE103}" type="pres">
      <dgm:prSet presAssocID="{ADC39AB8-82FF-49D6-9F9A-79C7E0C79579}" presName="connectorText" presStyleLbl="sibTrans2D1" presStyleIdx="3" presStyleCnt="8"/>
      <dgm:spPr/>
      <dgm:t>
        <a:bodyPr/>
        <a:lstStyle/>
        <a:p>
          <a:endParaRPr lang="en-US"/>
        </a:p>
      </dgm:t>
    </dgm:pt>
    <dgm:pt modelId="{34F88398-2C27-4C02-BAF2-832EC893B505}" type="pres">
      <dgm:prSet presAssocID="{48D712FE-B522-475C-95B8-BF8BF54C77A4}" presName="node" presStyleLbl="node1" presStyleIdx="3" presStyleCnt="8">
        <dgm:presLayoutVars>
          <dgm:bulletEnabled val="1"/>
        </dgm:presLayoutVars>
      </dgm:prSet>
      <dgm:spPr/>
      <dgm:t>
        <a:bodyPr/>
        <a:lstStyle/>
        <a:p>
          <a:endParaRPr lang="en-US"/>
        </a:p>
      </dgm:t>
    </dgm:pt>
    <dgm:pt modelId="{26783212-A4DB-4E9F-8918-DB552A25BA26}" type="pres">
      <dgm:prSet presAssocID="{74D5E0B0-72A5-433A-ADD0-FE6F6DA958A0}" presName="parTrans" presStyleLbl="sibTrans2D1" presStyleIdx="4" presStyleCnt="8"/>
      <dgm:spPr/>
      <dgm:t>
        <a:bodyPr/>
        <a:lstStyle/>
        <a:p>
          <a:endParaRPr lang="en-US"/>
        </a:p>
      </dgm:t>
    </dgm:pt>
    <dgm:pt modelId="{CC803754-1B60-4EC0-9D83-9E4C35D68BD6}" type="pres">
      <dgm:prSet presAssocID="{74D5E0B0-72A5-433A-ADD0-FE6F6DA958A0}" presName="connectorText" presStyleLbl="sibTrans2D1" presStyleIdx="4" presStyleCnt="8"/>
      <dgm:spPr/>
      <dgm:t>
        <a:bodyPr/>
        <a:lstStyle/>
        <a:p>
          <a:endParaRPr lang="en-US"/>
        </a:p>
      </dgm:t>
    </dgm:pt>
    <dgm:pt modelId="{BEFEB9BE-74A3-4589-88CF-0C33C29C65AB}" type="pres">
      <dgm:prSet presAssocID="{AD79F1E8-2002-4BF1-8AD3-6B215261BDE3}" presName="node" presStyleLbl="node1" presStyleIdx="4" presStyleCnt="8">
        <dgm:presLayoutVars>
          <dgm:bulletEnabled val="1"/>
        </dgm:presLayoutVars>
      </dgm:prSet>
      <dgm:spPr/>
      <dgm:t>
        <a:bodyPr/>
        <a:lstStyle/>
        <a:p>
          <a:endParaRPr lang="en-US"/>
        </a:p>
      </dgm:t>
    </dgm:pt>
    <dgm:pt modelId="{FD73F89A-4A60-414F-AE67-B850CC024185}" type="pres">
      <dgm:prSet presAssocID="{E4CC99DC-96EC-46F4-9F9A-A563ECD67920}" presName="parTrans" presStyleLbl="sibTrans2D1" presStyleIdx="5" presStyleCnt="8"/>
      <dgm:spPr/>
      <dgm:t>
        <a:bodyPr/>
        <a:lstStyle/>
        <a:p>
          <a:endParaRPr lang="en-US"/>
        </a:p>
      </dgm:t>
    </dgm:pt>
    <dgm:pt modelId="{0C4C839E-9CE0-4374-96D6-0CD2A308C57A}" type="pres">
      <dgm:prSet presAssocID="{E4CC99DC-96EC-46F4-9F9A-A563ECD67920}" presName="connectorText" presStyleLbl="sibTrans2D1" presStyleIdx="5" presStyleCnt="8"/>
      <dgm:spPr/>
      <dgm:t>
        <a:bodyPr/>
        <a:lstStyle/>
        <a:p>
          <a:endParaRPr lang="en-US"/>
        </a:p>
      </dgm:t>
    </dgm:pt>
    <dgm:pt modelId="{91EC6291-6F53-475F-8C83-0CE385B5B41E}" type="pres">
      <dgm:prSet presAssocID="{41546961-C40D-4BA5-BA4E-9211880001B6}" presName="node" presStyleLbl="node1" presStyleIdx="5" presStyleCnt="8">
        <dgm:presLayoutVars>
          <dgm:bulletEnabled val="1"/>
        </dgm:presLayoutVars>
      </dgm:prSet>
      <dgm:spPr/>
      <dgm:t>
        <a:bodyPr/>
        <a:lstStyle/>
        <a:p>
          <a:endParaRPr lang="en-US"/>
        </a:p>
      </dgm:t>
    </dgm:pt>
    <dgm:pt modelId="{A2E7F23B-BDC6-40C0-8883-1C8CCD369250}" type="pres">
      <dgm:prSet presAssocID="{63DFD964-DBC4-4D87-9CF4-A49F4473E50F}" presName="parTrans" presStyleLbl="sibTrans2D1" presStyleIdx="6" presStyleCnt="8"/>
      <dgm:spPr/>
    </dgm:pt>
    <dgm:pt modelId="{B0592D7E-17DA-4F04-B5F5-CE51CED8838D}" type="pres">
      <dgm:prSet presAssocID="{63DFD964-DBC4-4D87-9CF4-A49F4473E50F}" presName="connectorText" presStyleLbl="sibTrans2D1" presStyleIdx="6" presStyleCnt="8"/>
      <dgm:spPr/>
    </dgm:pt>
    <dgm:pt modelId="{C45F2138-DC81-48DF-8B89-4BC5D85E2028}" type="pres">
      <dgm:prSet presAssocID="{602F987C-402C-4746-BA9B-691B70C6715B}" presName="node" presStyleLbl="node1" presStyleIdx="6" presStyleCnt="8">
        <dgm:presLayoutVars>
          <dgm:bulletEnabled val="1"/>
        </dgm:presLayoutVars>
      </dgm:prSet>
      <dgm:spPr/>
      <dgm:t>
        <a:bodyPr/>
        <a:lstStyle/>
        <a:p>
          <a:endParaRPr lang="en-US"/>
        </a:p>
      </dgm:t>
    </dgm:pt>
    <dgm:pt modelId="{C4169834-1B81-4C85-A41A-B94076493CFD}" type="pres">
      <dgm:prSet presAssocID="{2930B4A5-8B45-4D8A-8D22-4AD510029E81}" presName="parTrans" presStyleLbl="sibTrans2D1" presStyleIdx="7" presStyleCnt="8"/>
      <dgm:spPr/>
    </dgm:pt>
    <dgm:pt modelId="{155831E0-2A94-463C-B4AC-F22CC389A0FB}" type="pres">
      <dgm:prSet presAssocID="{2930B4A5-8B45-4D8A-8D22-4AD510029E81}" presName="connectorText" presStyleLbl="sibTrans2D1" presStyleIdx="7" presStyleCnt="8"/>
      <dgm:spPr/>
    </dgm:pt>
    <dgm:pt modelId="{DC8E25D7-0EE0-4FD2-886F-553EFC9CE591}" type="pres">
      <dgm:prSet presAssocID="{7A688796-965B-4484-B110-27302174E269}" presName="node" presStyleLbl="node1" presStyleIdx="7" presStyleCnt="8">
        <dgm:presLayoutVars>
          <dgm:bulletEnabled val="1"/>
        </dgm:presLayoutVars>
      </dgm:prSet>
      <dgm:spPr/>
      <dgm:t>
        <a:bodyPr/>
        <a:lstStyle/>
        <a:p>
          <a:endParaRPr lang="en-US"/>
        </a:p>
      </dgm:t>
    </dgm:pt>
  </dgm:ptLst>
  <dgm:cxnLst>
    <dgm:cxn modelId="{16979702-C756-4D47-B451-CC4229AF2341}" type="presOf" srcId="{2930B4A5-8B45-4D8A-8D22-4AD510029E81}" destId="{C4169834-1B81-4C85-A41A-B94076493CFD}" srcOrd="0" destOrd="0" presId="urn:microsoft.com/office/officeart/2005/8/layout/radial5"/>
    <dgm:cxn modelId="{A0278F82-1084-4F96-B68B-CD675F6B98DF}" type="presOf" srcId="{8B443772-342B-496B-B464-D16FA9AD6505}" destId="{CFFB24A2-06C4-47F2-8451-BB7570DFB3DC}" srcOrd="0" destOrd="0" presId="urn:microsoft.com/office/officeart/2005/8/layout/radial5"/>
    <dgm:cxn modelId="{03877B4F-8A70-41A1-BF94-10226F55DD90}" type="presOf" srcId="{41546961-C40D-4BA5-BA4E-9211880001B6}" destId="{91EC6291-6F53-475F-8C83-0CE385B5B41E}" srcOrd="0" destOrd="0" presId="urn:microsoft.com/office/officeart/2005/8/layout/radial5"/>
    <dgm:cxn modelId="{CABA9D42-62A1-4695-BFFC-68544A7DD456}" srcId="{652BFD80-0F10-4107-A438-8CCB5337811E}" destId="{6DE4BB67-C3EF-4D6E-BD2A-92FBC8634B1D}" srcOrd="1" destOrd="0" parTransId="{E01ABC4A-C57A-4D32-B9FE-86643EDDD8A4}" sibTransId="{208C2439-3634-402E-AC8B-33974E78E687}"/>
    <dgm:cxn modelId="{DE943CDF-744A-45AC-B87C-662BA44FC857}" type="presOf" srcId="{74D5E0B0-72A5-433A-ADD0-FE6F6DA958A0}" destId="{26783212-A4DB-4E9F-8918-DB552A25BA26}" srcOrd="0" destOrd="0" presId="urn:microsoft.com/office/officeart/2005/8/layout/radial5"/>
    <dgm:cxn modelId="{2A17819B-676F-4A5B-84AE-FBE3EDEB1633}" type="presOf" srcId="{DCEEA9D3-680A-4D56-8AE5-1E0021DD3E24}" destId="{E1F4BF64-2063-44D7-B2E1-C052C3DFA3B9}" srcOrd="0" destOrd="0" presId="urn:microsoft.com/office/officeart/2005/8/layout/radial5"/>
    <dgm:cxn modelId="{E1D9DD26-48FC-481B-96A5-18F4F49BAFBB}" type="presOf" srcId="{E01ABC4A-C57A-4D32-B9FE-86643EDDD8A4}" destId="{F63A55AF-04B1-429F-9BF7-52E522A5C825}" srcOrd="1" destOrd="0" presId="urn:microsoft.com/office/officeart/2005/8/layout/radial5"/>
    <dgm:cxn modelId="{6C5440EA-52C1-419B-A6D4-6399EAEEC0A8}" type="presOf" srcId="{2930B4A5-8B45-4D8A-8D22-4AD510029E81}" destId="{155831E0-2A94-463C-B4AC-F22CC389A0FB}" srcOrd="1" destOrd="0" presId="urn:microsoft.com/office/officeart/2005/8/layout/radial5"/>
    <dgm:cxn modelId="{BABB2E5A-9702-4CAB-8CFC-8B5A72E525E6}" type="presOf" srcId="{602F987C-402C-4746-BA9B-691B70C6715B}" destId="{C45F2138-DC81-48DF-8B89-4BC5D85E2028}" srcOrd="0" destOrd="0" presId="urn:microsoft.com/office/officeart/2005/8/layout/radial5"/>
    <dgm:cxn modelId="{8FDE56FA-06B2-4666-B894-CD91CB97ACF0}" srcId="{652BFD80-0F10-4107-A438-8CCB5337811E}" destId="{602F987C-402C-4746-BA9B-691B70C6715B}" srcOrd="6" destOrd="0" parTransId="{63DFD964-DBC4-4D87-9CF4-A49F4473E50F}" sibTransId="{115660C3-DAA5-468B-8B56-B36AC72F60FD}"/>
    <dgm:cxn modelId="{0FF7152D-0176-4085-9988-BF3F5F207EC1}" type="presOf" srcId="{A9980A4D-799D-486B-AA3D-157C693C32C5}" destId="{44DF1B2A-1F38-4512-BA9E-9FDE82950769}" srcOrd="0" destOrd="0" presId="urn:microsoft.com/office/officeart/2005/8/layout/radial5"/>
    <dgm:cxn modelId="{2E4AAE53-C6C9-4B52-A19F-431FB4F8A466}" srcId="{8B443772-342B-496B-B464-D16FA9AD6505}" destId="{590B1B7C-18C9-4577-81D3-5E47DA811E27}" srcOrd="1" destOrd="0" parTransId="{C660791B-E869-402F-A5E2-0ABD3AA423C9}" sibTransId="{55E80FDE-B73F-409E-9AF0-0BE7841477BF}"/>
    <dgm:cxn modelId="{E26BDD3A-FA1B-4A17-896F-E55D25B660D5}" type="presOf" srcId="{ADC39AB8-82FF-49D6-9F9A-79C7E0C79579}" destId="{8DC9488F-1D4C-4598-82AA-7B5500EBE103}" srcOrd="1" destOrd="0" presId="urn:microsoft.com/office/officeart/2005/8/layout/radial5"/>
    <dgm:cxn modelId="{15BAC844-C8AC-4926-88C2-189D22FF7B71}" type="presOf" srcId="{74D5E0B0-72A5-433A-ADD0-FE6F6DA958A0}" destId="{CC803754-1B60-4EC0-9D83-9E4C35D68BD6}" srcOrd="1" destOrd="0" presId="urn:microsoft.com/office/officeart/2005/8/layout/radial5"/>
    <dgm:cxn modelId="{36DEFBFB-698E-4494-95C3-54BF1AD400FB}" type="presOf" srcId="{63DFD964-DBC4-4D87-9CF4-A49F4473E50F}" destId="{B0592D7E-17DA-4F04-B5F5-CE51CED8838D}" srcOrd="1" destOrd="0" presId="urn:microsoft.com/office/officeart/2005/8/layout/radial5"/>
    <dgm:cxn modelId="{9B152BD3-BB19-478E-A862-147AB6F66B7A}" type="presOf" srcId="{D280FBCD-F8F1-4D36-A914-733691CA04CA}" destId="{510ABD3C-252E-43A1-86BC-83295A7883A8}" srcOrd="1" destOrd="0" presId="urn:microsoft.com/office/officeart/2005/8/layout/radial5"/>
    <dgm:cxn modelId="{783939D1-D2F8-4311-B4B0-35AC7FE2A140}" type="presOf" srcId="{48D712FE-B522-475C-95B8-BF8BF54C77A4}" destId="{34F88398-2C27-4C02-BAF2-832EC893B505}" srcOrd="0" destOrd="0" presId="urn:microsoft.com/office/officeart/2005/8/layout/radial5"/>
    <dgm:cxn modelId="{CC8F728A-7E54-4DDE-B190-42EAF43A062E}" srcId="{652BFD80-0F10-4107-A438-8CCB5337811E}" destId="{7A688796-965B-4484-B110-27302174E269}" srcOrd="7" destOrd="0" parTransId="{2930B4A5-8B45-4D8A-8D22-4AD510029E81}" sibTransId="{416AA8A9-40F7-4A51-B3E4-9A4D4E8A6021}"/>
    <dgm:cxn modelId="{651C5C21-FC94-42EC-9D89-F14A12927DF8}" srcId="{8B443772-342B-496B-B464-D16FA9AD6505}" destId="{652BFD80-0F10-4107-A438-8CCB5337811E}" srcOrd="0" destOrd="0" parTransId="{D1C9EFFB-042C-442E-82FC-88D6CFFCA236}" sibTransId="{EB830B61-6FB2-4A67-87C6-94D54117A3CD}"/>
    <dgm:cxn modelId="{A7BC29AF-B82C-43C2-8186-7B05FF879D63}" type="presOf" srcId="{D280FBCD-F8F1-4D36-A914-733691CA04CA}" destId="{32B9B835-649B-47F0-9FAD-375BCD4491E0}" srcOrd="0" destOrd="0" presId="urn:microsoft.com/office/officeart/2005/8/layout/radial5"/>
    <dgm:cxn modelId="{208AF238-8FA7-4D51-AA7A-70437EFB9DF3}" type="presOf" srcId="{DCEEA9D3-680A-4D56-8AE5-1E0021DD3E24}" destId="{05596255-7E77-4978-8576-CDF2CDEEE888}" srcOrd="1" destOrd="0" presId="urn:microsoft.com/office/officeart/2005/8/layout/radial5"/>
    <dgm:cxn modelId="{6DC98208-5E0F-4250-8C02-180B386A8AAA}" type="presOf" srcId="{7A688796-965B-4484-B110-27302174E269}" destId="{DC8E25D7-0EE0-4FD2-886F-553EFC9CE591}" srcOrd="0" destOrd="0" presId="urn:microsoft.com/office/officeart/2005/8/layout/radial5"/>
    <dgm:cxn modelId="{857CFF5E-3F64-451B-9A87-6E4F682B3FBF}" srcId="{652BFD80-0F10-4107-A438-8CCB5337811E}" destId="{48D712FE-B522-475C-95B8-BF8BF54C77A4}" srcOrd="3" destOrd="0" parTransId="{ADC39AB8-82FF-49D6-9F9A-79C7E0C79579}" sibTransId="{5B59EE53-3EF1-4EBF-B0D0-744DE7FA4AED}"/>
    <dgm:cxn modelId="{6D3A2FA6-FED5-4935-AA59-8A617E9D6596}" srcId="{652BFD80-0F10-4107-A438-8CCB5337811E}" destId="{A9980A4D-799D-486B-AA3D-157C693C32C5}" srcOrd="0" destOrd="0" parTransId="{D280FBCD-F8F1-4D36-A914-733691CA04CA}" sibTransId="{5520104D-14FA-4DED-B7F2-4C798389CEEC}"/>
    <dgm:cxn modelId="{B63DA36D-18EC-4187-8C53-5C65EBC97CB2}" type="presOf" srcId="{E4CC99DC-96EC-46F4-9F9A-A563ECD67920}" destId="{0C4C839E-9CE0-4374-96D6-0CD2A308C57A}" srcOrd="1" destOrd="0" presId="urn:microsoft.com/office/officeart/2005/8/layout/radial5"/>
    <dgm:cxn modelId="{027DAE7C-621E-4DF2-B35C-7D80D113E1AA}" type="presOf" srcId="{652BFD80-0F10-4107-A438-8CCB5337811E}" destId="{1B5AAB1A-801F-47F0-A79B-C7962C9F4143}" srcOrd="0" destOrd="0" presId="urn:microsoft.com/office/officeart/2005/8/layout/radial5"/>
    <dgm:cxn modelId="{1C27D820-2C05-4D06-B241-785A796D9E6F}" srcId="{652BFD80-0F10-4107-A438-8CCB5337811E}" destId="{46965E3F-FFD4-4EC3-9822-58417902B2F7}" srcOrd="2" destOrd="0" parTransId="{DCEEA9D3-680A-4D56-8AE5-1E0021DD3E24}" sibTransId="{8B8DCD60-855E-4B13-BE97-4955CD11985C}"/>
    <dgm:cxn modelId="{EBED582F-54C8-4AB8-A4F2-5565E0B9A634}" srcId="{652BFD80-0F10-4107-A438-8CCB5337811E}" destId="{41546961-C40D-4BA5-BA4E-9211880001B6}" srcOrd="5" destOrd="0" parTransId="{E4CC99DC-96EC-46F4-9F9A-A563ECD67920}" sibTransId="{E1BAA8E4-EA6A-430B-8D13-793582399CE3}"/>
    <dgm:cxn modelId="{7494F6BE-83A5-4833-83FA-69F15BA7D4E9}" srcId="{652BFD80-0F10-4107-A438-8CCB5337811E}" destId="{AD79F1E8-2002-4BF1-8AD3-6B215261BDE3}" srcOrd="4" destOrd="0" parTransId="{74D5E0B0-72A5-433A-ADD0-FE6F6DA958A0}" sibTransId="{EBD0837C-B925-456A-AA41-5DE259A57B50}"/>
    <dgm:cxn modelId="{2AAD0F74-CEF5-442D-982D-1B3116C28E1D}" type="presOf" srcId="{46965E3F-FFD4-4EC3-9822-58417902B2F7}" destId="{B8986804-C7E4-4D10-AAED-3A96FD40F081}" srcOrd="0" destOrd="0" presId="urn:microsoft.com/office/officeart/2005/8/layout/radial5"/>
    <dgm:cxn modelId="{E22E26EE-D36E-42AA-B8E7-157BEF114E28}" type="presOf" srcId="{ADC39AB8-82FF-49D6-9F9A-79C7E0C79579}" destId="{157AA841-A9F8-4266-8282-0B12AF610FC7}" srcOrd="0" destOrd="0" presId="urn:microsoft.com/office/officeart/2005/8/layout/radial5"/>
    <dgm:cxn modelId="{CDEAF47C-A525-42B7-84BC-3ED36E06854D}" type="presOf" srcId="{E01ABC4A-C57A-4D32-B9FE-86643EDDD8A4}" destId="{47B2572E-F4DE-45B7-88FE-7FCABC7CD581}" srcOrd="0" destOrd="0" presId="urn:microsoft.com/office/officeart/2005/8/layout/radial5"/>
    <dgm:cxn modelId="{4D254575-B375-4675-8D21-2E4EE1482702}" type="presOf" srcId="{E4CC99DC-96EC-46F4-9F9A-A563ECD67920}" destId="{FD73F89A-4A60-414F-AE67-B850CC024185}" srcOrd="0" destOrd="0" presId="urn:microsoft.com/office/officeart/2005/8/layout/radial5"/>
    <dgm:cxn modelId="{A4BEA7E4-2EFE-4438-8F34-C03AB31F8B1C}" type="presOf" srcId="{63DFD964-DBC4-4D87-9CF4-A49F4473E50F}" destId="{A2E7F23B-BDC6-40C0-8883-1C8CCD369250}" srcOrd="0" destOrd="0" presId="urn:microsoft.com/office/officeart/2005/8/layout/radial5"/>
    <dgm:cxn modelId="{14361692-9EA1-4A20-80C6-4138B3E3F908}" type="presOf" srcId="{AD79F1E8-2002-4BF1-8AD3-6B215261BDE3}" destId="{BEFEB9BE-74A3-4589-88CF-0C33C29C65AB}" srcOrd="0" destOrd="0" presId="urn:microsoft.com/office/officeart/2005/8/layout/radial5"/>
    <dgm:cxn modelId="{846026E6-7710-43A7-B90E-AD5E6F3C273D}" type="presOf" srcId="{6DE4BB67-C3EF-4D6E-BD2A-92FBC8634B1D}" destId="{E206C4F9-2C0F-400F-B033-5D41C3DE4FF7}" srcOrd="0" destOrd="0" presId="urn:microsoft.com/office/officeart/2005/8/layout/radial5"/>
    <dgm:cxn modelId="{A8170424-5CE2-46D5-9436-5824A7B68832}" type="presParOf" srcId="{CFFB24A2-06C4-47F2-8451-BB7570DFB3DC}" destId="{1B5AAB1A-801F-47F0-A79B-C7962C9F4143}" srcOrd="0" destOrd="0" presId="urn:microsoft.com/office/officeart/2005/8/layout/radial5"/>
    <dgm:cxn modelId="{01FAEEE8-95E0-42E1-8E42-6C7F47CBE2EF}" type="presParOf" srcId="{CFFB24A2-06C4-47F2-8451-BB7570DFB3DC}" destId="{32B9B835-649B-47F0-9FAD-375BCD4491E0}" srcOrd="1" destOrd="0" presId="urn:microsoft.com/office/officeart/2005/8/layout/radial5"/>
    <dgm:cxn modelId="{B80A556B-43B7-4DF7-A4CE-5504D9475C16}" type="presParOf" srcId="{32B9B835-649B-47F0-9FAD-375BCD4491E0}" destId="{510ABD3C-252E-43A1-86BC-83295A7883A8}" srcOrd="0" destOrd="0" presId="urn:microsoft.com/office/officeart/2005/8/layout/radial5"/>
    <dgm:cxn modelId="{DDAD46E3-9F29-48B5-A7E1-260CCDCE10E4}" type="presParOf" srcId="{CFFB24A2-06C4-47F2-8451-BB7570DFB3DC}" destId="{44DF1B2A-1F38-4512-BA9E-9FDE82950769}" srcOrd="2" destOrd="0" presId="urn:microsoft.com/office/officeart/2005/8/layout/radial5"/>
    <dgm:cxn modelId="{A194E7E3-8E5C-4D3E-85F9-E11BB76731BF}" type="presParOf" srcId="{CFFB24A2-06C4-47F2-8451-BB7570DFB3DC}" destId="{47B2572E-F4DE-45B7-88FE-7FCABC7CD581}" srcOrd="3" destOrd="0" presId="urn:microsoft.com/office/officeart/2005/8/layout/radial5"/>
    <dgm:cxn modelId="{24F0DB30-E039-488C-BBCB-A6E84DEAAE49}" type="presParOf" srcId="{47B2572E-F4DE-45B7-88FE-7FCABC7CD581}" destId="{F63A55AF-04B1-429F-9BF7-52E522A5C825}" srcOrd="0" destOrd="0" presId="urn:microsoft.com/office/officeart/2005/8/layout/radial5"/>
    <dgm:cxn modelId="{C864409F-0340-44AD-A023-A9A9407EE80C}" type="presParOf" srcId="{CFFB24A2-06C4-47F2-8451-BB7570DFB3DC}" destId="{E206C4F9-2C0F-400F-B033-5D41C3DE4FF7}" srcOrd="4" destOrd="0" presId="urn:microsoft.com/office/officeart/2005/8/layout/radial5"/>
    <dgm:cxn modelId="{6FA1B30A-89F3-4945-8DA6-2A420D1A86E0}" type="presParOf" srcId="{CFFB24A2-06C4-47F2-8451-BB7570DFB3DC}" destId="{E1F4BF64-2063-44D7-B2E1-C052C3DFA3B9}" srcOrd="5" destOrd="0" presId="urn:microsoft.com/office/officeart/2005/8/layout/radial5"/>
    <dgm:cxn modelId="{EDFFA40E-ABC1-4106-ADD4-CE1A0623F555}" type="presParOf" srcId="{E1F4BF64-2063-44D7-B2E1-C052C3DFA3B9}" destId="{05596255-7E77-4978-8576-CDF2CDEEE888}" srcOrd="0" destOrd="0" presId="urn:microsoft.com/office/officeart/2005/8/layout/radial5"/>
    <dgm:cxn modelId="{DC988177-A263-4959-8F0C-05EF2681D073}" type="presParOf" srcId="{CFFB24A2-06C4-47F2-8451-BB7570DFB3DC}" destId="{B8986804-C7E4-4D10-AAED-3A96FD40F081}" srcOrd="6" destOrd="0" presId="urn:microsoft.com/office/officeart/2005/8/layout/radial5"/>
    <dgm:cxn modelId="{135B2A17-3BB1-4DAD-8576-CA677FD600D4}" type="presParOf" srcId="{CFFB24A2-06C4-47F2-8451-BB7570DFB3DC}" destId="{157AA841-A9F8-4266-8282-0B12AF610FC7}" srcOrd="7" destOrd="0" presId="urn:microsoft.com/office/officeart/2005/8/layout/radial5"/>
    <dgm:cxn modelId="{857F49CD-BA78-411B-870E-0FD548386B16}" type="presParOf" srcId="{157AA841-A9F8-4266-8282-0B12AF610FC7}" destId="{8DC9488F-1D4C-4598-82AA-7B5500EBE103}" srcOrd="0" destOrd="0" presId="urn:microsoft.com/office/officeart/2005/8/layout/radial5"/>
    <dgm:cxn modelId="{31F794E9-AC3C-4687-9E74-7506F7FD0CDC}" type="presParOf" srcId="{CFFB24A2-06C4-47F2-8451-BB7570DFB3DC}" destId="{34F88398-2C27-4C02-BAF2-832EC893B505}" srcOrd="8" destOrd="0" presId="urn:microsoft.com/office/officeart/2005/8/layout/radial5"/>
    <dgm:cxn modelId="{5E3B27FD-A981-4B2D-82F1-268AAF087B45}" type="presParOf" srcId="{CFFB24A2-06C4-47F2-8451-BB7570DFB3DC}" destId="{26783212-A4DB-4E9F-8918-DB552A25BA26}" srcOrd="9" destOrd="0" presId="urn:microsoft.com/office/officeart/2005/8/layout/radial5"/>
    <dgm:cxn modelId="{01B5AB37-361C-40BA-92DD-C961633118CA}" type="presParOf" srcId="{26783212-A4DB-4E9F-8918-DB552A25BA26}" destId="{CC803754-1B60-4EC0-9D83-9E4C35D68BD6}" srcOrd="0" destOrd="0" presId="urn:microsoft.com/office/officeart/2005/8/layout/radial5"/>
    <dgm:cxn modelId="{FE1AA191-0A7C-4613-BFF6-0C731E1B359E}" type="presParOf" srcId="{CFFB24A2-06C4-47F2-8451-BB7570DFB3DC}" destId="{BEFEB9BE-74A3-4589-88CF-0C33C29C65AB}" srcOrd="10" destOrd="0" presId="urn:microsoft.com/office/officeart/2005/8/layout/radial5"/>
    <dgm:cxn modelId="{1B5B7DA9-3E05-4B0D-B3B6-97E1A3187024}" type="presParOf" srcId="{CFFB24A2-06C4-47F2-8451-BB7570DFB3DC}" destId="{FD73F89A-4A60-414F-AE67-B850CC024185}" srcOrd="11" destOrd="0" presId="urn:microsoft.com/office/officeart/2005/8/layout/radial5"/>
    <dgm:cxn modelId="{00FA4B85-E5FC-4B18-BFA5-F72143D5A393}" type="presParOf" srcId="{FD73F89A-4A60-414F-AE67-B850CC024185}" destId="{0C4C839E-9CE0-4374-96D6-0CD2A308C57A}" srcOrd="0" destOrd="0" presId="urn:microsoft.com/office/officeart/2005/8/layout/radial5"/>
    <dgm:cxn modelId="{8D802EDB-11AA-43C5-A44A-9962CA0E74C9}" type="presParOf" srcId="{CFFB24A2-06C4-47F2-8451-BB7570DFB3DC}" destId="{91EC6291-6F53-475F-8C83-0CE385B5B41E}" srcOrd="12" destOrd="0" presId="urn:microsoft.com/office/officeart/2005/8/layout/radial5"/>
    <dgm:cxn modelId="{AB7D5016-404E-4606-B6EA-150E32D4B352}" type="presParOf" srcId="{CFFB24A2-06C4-47F2-8451-BB7570DFB3DC}" destId="{A2E7F23B-BDC6-40C0-8883-1C8CCD369250}" srcOrd="13" destOrd="0" presId="urn:microsoft.com/office/officeart/2005/8/layout/radial5"/>
    <dgm:cxn modelId="{EB37E245-2A58-4DE3-9AF1-932C3BA7581B}" type="presParOf" srcId="{A2E7F23B-BDC6-40C0-8883-1C8CCD369250}" destId="{B0592D7E-17DA-4F04-B5F5-CE51CED8838D}" srcOrd="0" destOrd="0" presId="urn:microsoft.com/office/officeart/2005/8/layout/radial5"/>
    <dgm:cxn modelId="{4D6821DA-8747-4557-90D6-71D5C640053E}" type="presParOf" srcId="{CFFB24A2-06C4-47F2-8451-BB7570DFB3DC}" destId="{C45F2138-DC81-48DF-8B89-4BC5D85E2028}" srcOrd="14" destOrd="0" presId="urn:microsoft.com/office/officeart/2005/8/layout/radial5"/>
    <dgm:cxn modelId="{85F7FB63-891F-447E-9216-80A5970AD639}" type="presParOf" srcId="{CFFB24A2-06C4-47F2-8451-BB7570DFB3DC}" destId="{C4169834-1B81-4C85-A41A-B94076493CFD}" srcOrd="15" destOrd="0" presId="urn:microsoft.com/office/officeart/2005/8/layout/radial5"/>
    <dgm:cxn modelId="{9BB4CEF0-1FFA-499C-AE50-E5021ED11C68}" type="presParOf" srcId="{C4169834-1B81-4C85-A41A-B94076493CFD}" destId="{155831E0-2A94-463C-B4AC-F22CC389A0FB}" srcOrd="0" destOrd="0" presId="urn:microsoft.com/office/officeart/2005/8/layout/radial5"/>
    <dgm:cxn modelId="{1DA8F4F1-4AC3-43A9-908C-DA39BC65E6A5}" type="presParOf" srcId="{CFFB24A2-06C4-47F2-8451-BB7570DFB3DC}" destId="{DC8E25D7-0EE0-4FD2-886F-553EFC9CE591}" srcOrd="16" destOrd="0" presId="urn:microsoft.com/office/officeart/2005/8/layout/radial5"/>
  </dgm:cxnLst>
  <dgm:bg/>
  <dgm:whole/>
</dgm:dataModel>
</file>

<file path=ppt/diagrams/data3.xml><?xml version="1.0" encoding="utf-8"?>
<dgm:dataModel xmlns:dgm="http://schemas.openxmlformats.org/drawingml/2006/diagram" xmlns:a="http://schemas.openxmlformats.org/drawingml/2006/main">
  <dgm:ptLst>
    <dgm:pt modelId="{79EA5FBA-0CD4-45F7-95E6-053E51DC00F1}" type="doc">
      <dgm:prSet loTypeId="urn:microsoft.com/office/officeart/2005/8/layout/hList1#1" loCatId="process" qsTypeId="urn:microsoft.com/office/officeart/2005/8/quickstyle/simple2#6" qsCatId="simple" csTypeId="urn:microsoft.com/office/officeart/2005/8/colors/accent3_2" csCatId="accent3" phldr="1"/>
      <dgm:spPr/>
      <dgm:t>
        <a:bodyPr/>
        <a:lstStyle/>
        <a:p>
          <a:endParaRPr lang="en-US"/>
        </a:p>
      </dgm:t>
    </dgm:pt>
    <dgm:pt modelId="{17B5C78D-FDE8-4E2E-A34B-9678666B92AA}">
      <dgm:prSet phldrT="[Text]"/>
      <dgm:spPr/>
      <dgm:t>
        <a:bodyPr/>
        <a:lstStyle/>
        <a:p>
          <a:r>
            <a:rPr lang="en-US" dirty="0" smtClean="0">
              <a:effectLst/>
            </a:rPr>
            <a:t>Wondering</a:t>
          </a:r>
          <a:r>
            <a:rPr lang="en-US" baseline="0" dirty="0" smtClean="0">
              <a:effectLst/>
            </a:rPr>
            <a:t> about a topic</a:t>
          </a:r>
          <a:endParaRPr lang="en-US" dirty="0">
            <a:effectLst/>
          </a:endParaRPr>
        </a:p>
      </dgm:t>
    </dgm:pt>
    <dgm:pt modelId="{11B76C51-61F1-4AD5-BC03-CFD4CEFF920B}" type="parTrans" cxnId="{2827A1A1-2350-4419-ACDE-A2D72B2384F2}">
      <dgm:prSet/>
      <dgm:spPr/>
      <dgm:t>
        <a:bodyPr/>
        <a:lstStyle/>
        <a:p>
          <a:endParaRPr lang="en-US"/>
        </a:p>
      </dgm:t>
    </dgm:pt>
    <dgm:pt modelId="{7EC28E33-DD03-4323-83E6-285A61FF7C69}" type="sibTrans" cxnId="{2827A1A1-2350-4419-ACDE-A2D72B2384F2}">
      <dgm:prSet/>
      <dgm:spPr/>
      <dgm:t>
        <a:bodyPr/>
        <a:lstStyle/>
        <a:p>
          <a:endParaRPr lang="en-US"/>
        </a:p>
      </dgm:t>
    </dgm:pt>
    <dgm:pt modelId="{E12B7344-A2AB-43E9-89E5-DF89600D168C}">
      <dgm:prSet phldrT="[Text]"/>
      <dgm:spPr/>
      <dgm:t>
        <a:bodyPr/>
        <a:lstStyle/>
        <a:p>
          <a:r>
            <a:rPr lang="en-US" dirty="0" smtClean="0">
              <a:effectLst/>
            </a:rPr>
            <a:t>Strengths</a:t>
          </a:r>
          <a:endParaRPr lang="en-US" dirty="0">
            <a:effectLst/>
          </a:endParaRPr>
        </a:p>
      </dgm:t>
    </dgm:pt>
    <dgm:pt modelId="{B114A281-9381-45E6-9140-F39961E82F26}" type="parTrans" cxnId="{72A81718-9579-43BB-985E-EEC7A2636048}">
      <dgm:prSet/>
      <dgm:spPr/>
      <dgm:t>
        <a:bodyPr/>
        <a:lstStyle/>
        <a:p>
          <a:endParaRPr lang="en-US"/>
        </a:p>
      </dgm:t>
    </dgm:pt>
    <dgm:pt modelId="{ECA96E21-C78E-4A57-BAA9-42DFC345ABC7}" type="sibTrans" cxnId="{72A81718-9579-43BB-985E-EEC7A2636048}">
      <dgm:prSet/>
      <dgm:spPr/>
      <dgm:t>
        <a:bodyPr/>
        <a:lstStyle/>
        <a:p>
          <a:endParaRPr lang="en-US"/>
        </a:p>
      </dgm:t>
    </dgm:pt>
    <dgm:pt modelId="{3C0D6D7D-3A47-4555-9104-90BEECB39EA6}">
      <dgm:prSet phldrT="[Text]"/>
      <dgm:spPr/>
      <dgm:t>
        <a:bodyPr/>
        <a:lstStyle/>
        <a:p>
          <a:r>
            <a:rPr lang="en-US" dirty="0" smtClean="0">
              <a:effectLst/>
            </a:rPr>
            <a:t>Wiggling through information</a:t>
          </a:r>
          <a:endParaRPr lang="en-US" dirty="0">
            <a:effectLst/>
          </a:endParaRPr>
        </a:p>
      </dgm:t>
    </dgm:pt>
    <dgm:pt modelId="{B567551D-4261-4F84-AFFF-5A4533632872}" type="parTrans" cxnId="{41AF2285-2452-4AAE-810E-6601D05BF411}">
      <dgm:prSet/>
      <dgm:spPr/>
      <dgm:t>
        <a:bodyPr/>
        <a:lstStyle/>
        <a:p>
          <a:endParaRPr lang="en-US"/>
        </a:p>
      </dgm:t>
    </dgm:pt>
    <dgm:pt modelId="{3640DC5C-28EE-46A6-8382-866BC9DE4B30}" type="sibTrans" cxnId="{41AF2285-2452-4AAE-810E-6601D05BF411}">
      <dgm:prSet/>
      <dgm:spPr/>
      <dgm:t>
        <a:bodyPr/>
        <a:lstStyle/>
        <a:p>
          <a:endParaRPr lang="en-US"/>
        </a:p>
      </dgm:t>
    </dgm:pt>
    <dgm:pt modelId="{919DE07D-47AC-40B8-A377-4242969BD3A0}">
      <dgm:prSet phldrT="[Text]"/>
      <dgm:spPr/>
      <dgm:t>
        <a:bodyPr/>
        <a:lstStyle/>
        <a:p>
          <a:r>
            <a:rPr lang="en-US" dirty="0" smtClean="0">
              <a:effectLst/>
            </a:rPr>
            <a:t>Weaknesses</a:t>
          </a:r>
          <a:endParaRPr lang="en-US" dirty="0">
            <a:effectLst/>
          </a:endParaRPr>
        </a:p>
      </dgm:t>
    </dgm:pt>
    <dgm:pt modelId="{31E31307-AA05-40D1-9A7A-87597CB92F72}" type="parTrans" cxnId="{4106D5C9-1A68-4CBC-A9FE-CE975D636AC9}">
      <dgm:prSet/>
      <dgm:spPr/>
      <dgm:t>
        <a:bodyPr/>
        <a:lstStyle/>
        <a:p>
          <a:endParaRPr lang="en-US"/>
        </a:p>
      </dgm:t>
    </dgm:pt>
    <dgm:pt modelId="{AFA58864-93D6-4537-AC34-04ABB6A95A0C}" type="sibTrans" cxnId="{4106D5C9-1A68-4CBC-A9FE-CE975D636AC9}">
      <dgm:prSet/>
      <dgm:spPr/>
      <dgm:t>
        <a:bodyPr/>
        <a:lstStyle/>
        <a:p>
          <a:endParaRPr lang="en-US"/>
        </a:p>
      </dgm:t>
    </dgm:pt>
    <dgm:pt modelId="{E0887AE2-8BAF-4C3A-8AF6-C6626929A408}">
      <dgm:prSet phldrT="[Text]" custT="1"/>
      <dgm:spPr/>
      <dgm:t>
        <a:bodyPr/>
        <a:lstStyle/>
        <a:p>
          <a:r>
            <a:rPr lang="en-US" sz="2300" dirty="0" smtClean="0">
              <a:effectLst/>
            </a:rPr>
            <a:t>And weaving elements together </a:t>
          </a:r>
          <a:r>
            <a:rPr lang="en-US" sz="1200" dirty="0" smtClean="0">
              <a:effectLst/>
            </a:rPr>
            <a:t>(Lamb 1)</a:t>
          </a:r>
          <a:endParaRPr lang="en-US" sz="1200" dirty="0">
            <a:effectLst/>
          </a:endParaRPr>
        </a:p>
      </dgm:t>
    </dgm:pt>
    <dgm:pt modelId="{BAACA1CA-EB6F-438E-AB4C-C4FB3D1A355D}" type="parTrans" cxnId="{D674848C-6E1C-43B9-B7F7-D6CE7F048CFC}">
      <dgm:prSet/>
      <dgm:spPr/>
      <dgm:t>
        <a:bodyPr/>
        <a:lstStyle/>
        <a:p>
          <a:endParaRPr lang="en-US"/>
        </a:p>
      </dgm:t>
    </dgm:pt>
    <dgm:pt modelId="{07199E6E-7066-4EBD-8D1F-949AA4432F8F}" type="sibTrans" cxnId="{D674848C-6E1C-43B9-B7F7-D6CE7F048CFC}">
      <dgm:prSet/>
      <dgm:spPr/>
      <dgm:t>
        <a:bodyPr/>
        <a:lstStyle/>
        <a:p>
          <a:endParaRPr lang="en-US"/>
        </a:p>
      </dgm:t>
    </dgm:pt>
    <dgm:pt modelId="{E7E33610-67D5-41DD-9313-FBFE706D6111}">
      <dgm:prSet phldrT="[Text]"/>
      <dgm:spPr/>
      <dgm:t>
        <a:bodyPr/>
        <a:lstStyle/>
        <a:p>
          <a:r>
            <a:rPr lang="en-US" dirty="0" smtClean="0">
              <a:effectLst/>
            </a:rPr>
            <a:t>Competitors</a:t>
          </a:r>
          <a:endParaRPr lang="en-US" dirty="0">
            <a:effectLst/>
          </a:endParaRPr>
        </a:p>
      </dgm:t>
    </dgm:pt>
    <dgm:pt modelId="{4E4985B2-F539-4398-BF21-04A323AFCDC1}" type="sibTrans" cxnId="{F47A6802-6338-4F7D-B176-F2AB659E7DAF}">
      <dgm:prSet/>
      <dgm:spPr/>
      <dgm:t>
        <a:bodyPr/>
        <a:lstStyle/>
        <a:p>
          <a:endParaRPr lang="en-US"/>
        </a:p>
      </dgm:t>
    </dgm:pt>
    <dgm:pt modelId="{CD36C793-D286-4CA9-9952-56105E30AD4D}" type="parTrans" cxnId="{F47A6802-6338-4F7D-B176-F2AB659E7DAF}">
      <dgm:prSet/>
      <dgm:spPr/>
      <dgm:t>
        <a:bodyPr/>
        <a:lstStyle/>
        <a:p>
          <a:endParaRPr lang="en-US"/>
        </a:p>
      </dgm:t>
    </dgm:pt>
    <dgm:pt modelId="{0030C8E6-E320-4102-B245-BFF37710A608}" type="pres">
      <dgm:prSet presAssocID="{79EA5FBA-0CD4-45F7-95E6-053E51DC00F1}" presName="Name0" presStyleCnt="0">
        <dgm:presLayoutVars>
          <dgm:dir/>
        </dgm:presLayoutVars>
      </dgm:prSet>
      <dgm:spPr/>
      <dgm:t>
        <a:bodyPr/>
        <a:lstStyle/>
        <a:p>
          <a:endParaRPr lang="en-US"/>
        </a:p>
      </dgm:t>
    </dgm:pt>
    <dgm:pt modelId="{BEE4862B-5132-4750-A7BE-F0697F0EC5EF}" type="pres">
      <dgm:prSet presAssocID="{E7E33610-67D5-41DD-9313-FBFE706D6111}" presName="vertFlow" presStyleCnt="0"/>
      <dgm:spPr/>
    </dgm:pt>
    <dgm:pt modelId="{B5B365FC-1166-487E-94DA-1436639AACE6}" type="pres">
      <dgm:prSet presAssocID="{E7E33610-67D5-41DD-9313-FBFE706D6111}" presName="header" presStyleLbl="node1" presStyleIdx="0" presStyleCnt="3" custLinFactNeighborX="1736" custLinFactNeighborY="-46889">
        <dgm:presLayoutVars>
          <dgm:chMax val="0"/>
          <dgm:chPref val="0"/>
          <dgm:bulletEnabled val="1"/>
        </dgm:presLayoutVars>
      </dgm:prSet>
      <dgm:spPr/>
      <dgm:t>
        <a:bodyPr/>
        <a:lstStyle/>
        <a:p>
          <a:endParaRPr lang="en-US"/>
        </a:p>
      </dgm:t>
    </dgm:pt>
    <dgm:pt modelId="{2B481571-BC55-4AF7-8D2E-259FFF397CBA}" type="pres">
      <dgm:prSet presAssocID="{E7E33610-67D5-41DD-9313-FBFE706D6111}" presName="child" presStyleLbl="alignAccFollowNode1" presStyleIdx="0" presStyleCnt="3" custLinFactNeighborX="1736" custLinFactNeighborY="-91538">
        <dgm:presLayoutVars>
          <dgm:chPref val="0"/>
          <dgm:bulletEnabled val="1"/>
        </dgm:presLayoutVars>
      </dgm:prSet>
      <dgm:spPr/>
      <dgm:t>
        <a:bodyPr/>
        <a:lstStyle/>
        <a:p>
          <a:endParaRPr lang="en-US"/>
        </a:p>
      </dgm:t>
    </dgm:pt>
    <dgm:pt modelId="{F96B1E40-EE11-4CC8-B3FD-1FBCD5F94125}" type="pres">
      <dgm:prSet presAssocID="{E7E33610-67D5-41DD-9313-FBFE706D6111}" presName="hSp" presStyleCnt="0"/>
      <dgm:spPr/>
    </dgm:pt>
    <dgm:pt modelId="{93677306-6E5D-4041-87CC-6F37D6858C82}" type="pres">
      <dgm:prSet presAssocID="{E12B7344-A2AB-43E9-89E5-DF89600D168C}" presName="vertFlow" presStyleCnt="0"/>
      <dgm:spPr/>
    </dgm:pt>
    <dgm:pt modelId="{2746C005-0552-405D-AFCF-F82F8762A9DA}" type="pres">
      <dgm:prSet presAssocID="{E12B7344-A2AB-43E9-89E5-DF89600D168C}" presName="header" presStyleLbl="node1" presStyleIdx="1" presStyleCnt="3" custLinFactNeighborX="-4088" custLinFactNeighborY="-46889">
        <dgm:presLayoutVars>
          <dgm:chMax val="0"/>
          <dgm:chPref val="0"/>
          <dgm:bulletEnabled val="1"/>
        </dgm:presLayoutVars>
      </dgm:prSet>
      <dgm:spPr/>
      <dgm:t>
        <a:bodyPr/>
        <a:lstStyle/>
        <a:p>
          <a:endParaRPr lang="en-US"/>
        </a:p>
      </dgm:t>
    </dgm:pt>
    <dgm:pt modelId="{04269632-F9A2-483A-8C2B-A47CE316A641}" type="pres">
      <dgm:prSet presAssocID="{E12B7344-A2AB-43E9-89E5-DF89600D168C}" presName="child" presStyleLbl="alignAccFollowNode1" presStyleIdx="1" presStyleCnt="3" custLinFactNeighborX="-4088" custLinFactNeighborY="-91538">
        <dgm:presLayoutVars>
          <dgm:chPref val="0"/>
          <dgm:bulletEnabled val="1"/>
        </dgm:presLayoutVars>
      </dgm:prSet>
      <dgm:spPr/>
      <dgm:t>
        <a:bodyPr/>
        <a:lstStyle/>
        <a:p>
          <a:endParaRPr lang="en-US"/>
        </a:p>
      </dgm:t>
    </dgm:pt>
    <dgm:pt modelId="{43F177F4-2771-4A2E-825C-E55E7987FDF6}" type="pres">
      <dgm:prSet presAssocID="{E12B7344-A2AB-43E9-89E5-DF89600D168C}" presName="hSp" presStyleCnt="0"/>
      <dgm:spPr/>
    </dgm:pt>
    <dgm:pt modelId="{3722EEA9-20D9-4A84-AA2B-614167C098B8}" type="pres">
      <dgm:prSet presAssocID="{919DE07D-47AC-40B8-A377-4242969BD3A0}" presName="vertFlow" presStyleCnt="0"/>
      <dgm:spPr/>
    </dgm:pt>
    <dgm:pt modelId="{4E782E57-9F00-40E2-B1E9-5C0A149313F4}" type="pres">
      <dgm:prSet presAssocID="{919DE07D-47AC-40B8-A377-4242969BD3A0}" presName="header" presStyleLbl="node1" presStyleIdx="2" presStyleCnt="3" custLinFactNeighborX="-9912" custLinFactNeighborY="-46889">
        <dgm:presLayoutVars>
          <dgm:chMax val="0"/>
          <dgm:chPref val="0"/>
          <dgm:bulletEnabled val="1"/>
        </dgm:presLayoutVars>
      </dgm:prSet>
      <dgm:spPr/>
      <dgm:t>
        <a:bodyPr/>
        <a:lstStyle/>
        <a:p>
          <a:endParaRPr lang="en-US"/>
        </a:p>
      </dgm:t>
    </dgm:pt>
    <dgm:pt modelId="{96683A46-9AA2-4E1F-9947-88113678410E}" type="pres">
      <dgm:prSet presAssocID="{919DE07D-47AC-40B8-A377-4242969BD3A0}" presName="child" presStyleLbl="alignAccFollowNode1" presStyleIdx="2" presStyleCnt="3" custLinFactNeighborX="-9912" custLinFactNeighborY="-91538">
        <dgm:presLayoutVars>
          <dgm:chPref val="0"/>
          <dgm:bulletEnabled val="1"/>
        </dgm:presLayoutVars>
      </dgm:prSet>
      <dgm:spPr/>
      <dgm:t>
        <a:bodyPr/>
        <a:lstStyle/>
        <a:p>
          <a:endParaRPr lang="en-US"/>
        </a:p>
      </dgm:t>
    </dgm:pt>
  </dgm:ptLst>
  <dgm:cxnLst>
    <dgm:cxn modelId="{41AF2285-2452-4AAE-810E-6601D05BF411}" srcId="{E12B7344-A2AB-43E9-89E5-DF89600D168C}" destId="{3C0D6D7D-3A47-4555-9104-90BEECB39EA6}" srcOrd="0" destOrd="0" parTransId="{B567551D-4261-4F84-AFFF-5A4533632872}" sibTransId="{3640DC5C-28EE-46A6-8382-866BC9DE4B30}"/>
    <dgm:cxn modelId="{5F3E627D-1982-48B1-970D-7A2F6593D595}" type="presOf" srcId="{17B5C78D-FDE8-4E2E-A34B-9678666B92AA}" destId="{2B481571-BC55-4AF7-8D2E-259FFF397CBA}" srcOrd="0" destOrd="0" presId="urn:microsoft.com/office/officeart/2005/8/layout/hList1#1"/>
    <dgm:cxn modelId="{99EE84EA-BE6A-4D5B-B6DF-21F6396890D1}" type="presOf" srcId="{919DE07D-47AC-40B8-A377-4242969BD3A0}" destId="{4E782E57-9F00-40E2-B1E9-5C0A149313F4}" srcOrd="0" destOrd="0" presId="urn:microsoft.com/office/officeart/2005/8/layout/hList1#1"/>
    <dgm:cxn modelId="{4106D5C9-1A68-4CBC-A9FE-CE975D636AC9}" srcId="{79EA5FBA-0CD4-45F7-95E6-053E51DC00F1}" destId="{919DE07D-47AC-40B8-A377-4242969BD3A0}" srcOrd="2" destOrd="0" parTransId="{31E31307-AA05-40D1-9A7A-87597CB92F72}" sibTransId="{AFA58864-93D6-4537-AC34-04ABB6A95A0C}"/>
    <dgm:cxn modelId="{2827A1A1-2350-4419-ACDE-A2D72B2384F2}" srcId="{E7E33610-67D5-41DD-9313-FBFE706D6111}" destId="{17B5C78D-FDE8-4E2E-A34B-9678666B92AA}" srcOrd="0" destOrd="0" parTransId="{11B76C51-61F1-4AD5-BC03-CFD4CEFF920B}" sibTransId="{7EC28E33-DD03-4323-83E6-285A61FF7C69}"/>
    <dgm:cxn modelId="{7C9EECD1-5C8C-4332-8648-6188A439C5A6}" type="presOf" srcId="{3C0D6D7D-3A47-4555-9104-90BEECB39EA6}" destId="{04269632-F9A2-483A-8C2B-A47CE316A641}" srcOrd="0" destOrd="0" presId="urn:microsoft.com/office/officeart/2005/8/layout/hList1#1"/>
    <dgm:cxn modelId="{17F34E73-0EE4-4D8A-831D-481012EA7875}" type="presOf" srcId="{79EA5FBA-0CD4-45F7-95E6-053E51DC00F1}" destId="{0030C8E6-E320-4102-B245-BFF37710A608}" srcOrd="0" destOrd="0" presId="urn:microsoft.com/office/officeart/2005/8/layout/hList1#1"/>
    <dgm:cxn modelId="{72A81718-9579-43BB-985E-EEC7A2636048}" srcId="{79EA5FBA-0CD4-45F7-95E6-053E51DC00F1}" destId="{E12B7344-A2AB-43E9-89E5-DF89600D168C}" srcOrd="1" destOrd="0" parTransId="{B114A281-9381-45E6-9140-F39961E82F26}" sibTransId="{ECA96E21-C78E-4A57-BAA9-42DFC345ABC7}"/>
    <dgm:cxn modelId="{5B44959C-6EF3-4131-903A-C247841B81A0}" type="presOf" srcId="{E0887AE2-8BAF-4C3A-8AF6-C6626929A408}" destId="{96683A46-9AA2-4E1F-9947-88113678410E}" srcOrd="0" destOrd="0" presId="urn:microsoft.com/office/officeart/2005/8/layout/hList1#1"/>
    <dgm:cxn modelId="{F47A6802-6338-4F7D-B176-F2AB659E7DAF}" srcId="{79EA5FBA-0CD4-45F7-95E6-053E51DC00F1}" destId="{E7E33610-67D5-41DD-9313-FBFE706D6111}" srcOrd="0" destOrd="0" parTransId="{CD36C793-D286-4CA9-9952-56105E30AD4D}" sibTransId="{4E4985B2-F539-4398-BF21-04A323AFCDC1}"/>
    <dgm:cxn modelId="{474842E0-C5D0-4BCA-9455-5A033032AA1A}" type="presOf" srcId="{E7E33610-67D5-41DD-9313-FBFE706D6111}" destId="{B5B365FC-1166-487E-94DA-1436639AACE6}" srcOrd="0" destOrd="0" presId="urn:microsoft.com/office/officeart/2005/8/layout/hList1#1"/>
    <dgm:cxn modelId="{D674848C-6E1C-43B9-B7F7-D6CE7F048CFC}" srcId="{919DE07D-47AC-40B8-A377-4242969BD3A0}" destId="{E0887AE2-8BAF-4C3A-8AF6-C6626929A408}" srcOrd="0" destOrd="0" parTransId="{BAACA1CA-EB6F-438E-AB4C-C4FB3D1A355D}" sibTransId="{07199E6E-7066-4EBD-8D1F-949AA4432F8F}"/>
    <dgm:cxn modelId="{E9D7499C-87F2-455E-857D-F9CD53D129A7}" type="presOf" srcId="{E12B7344-A2AB-43E9-89E5-DF89600D168C}" destId="{2746C005-0552-405D-AFCF-F82F8762A9DA}" srcOrd="0" destOrd="0" presId="urn:microsoft.com/office/officeart/2005/8/layout/hList1#1"/>
    <dgm:cxn modelId="{F1DFE546-539B-4AF7-BF73-3FED80687412}" type="presParOf" srcId="{0030C8E6-E320-4102-B245-BFF37710A608}" destId="{BEE4862B-5132-4750-A7BE-F0697F0EC5EF}" srcOrd="0" destOrd="0" presId="urn:microsoft.com/office/officeart/2005/8/layout/hList1#1"/>
    <dgm:cxn modelId="{731A007F-868F-4571-8C96-CE2BBC375D95}" type="presParOf" srcId="{BEE4862B-5132-4750-A7BE-F0697F0EC5EF}" destId="{B5B365FC-1166-487E-94DA-1436639AACE6}" srcOrd="0" destOrd="0" presId="urn:microsoft.com/office/officeart/2005/8/layout/hList1#1"/>
    <dgm:cxn modelId="{6BD7459E-618D-420C-9101-9C4018B5D76D}" type="presParOf" srcId="{BEE4862B-5132-4750-A7BE-F0697F0EC5EF}" destId="{2B481571-BC55-4AF7-8D2E-259FFF397CBA}" srcOrd="1" destOrd="0" presId="urn:microsoft.com/office/officeart/2005/8/layout/hList1#1"/>
    <dgm:cxn modelId="{1128C5F9-6FD3-4F30-815D-CE934E59F256}" type="presParOf" srcId="{0030C8E6-E320-4102-B245-BFF37710A608}" destId="{F96B1E40-EE11-4CC8-B3FD-1FBCD5F94125}" srcOrd="1" destOrd="0" presId="urn:microsoft.com/office/officeart/2005/8/layout/hList1#1"/>
    <dgm:cxn modelId="{5B665EF4-5269-4522-B92B-23F3FAA29BF6}" type="presParOf" srcId="{0030C8E6-E320-4102-B245-BFF37710A608}" destId="{93677306-6E5D-4041-87CC-6F37D6858C82}" srcOrd="2" destOrd="0" presId="urn:microsoft.com/office/officeart/2005/8/layout/hList1#1"/>
    <dgm:cxn modelId="{464C4366-3C39-42B3-9E2E-EBCC658F84E1}" type="presParOf" srcId="{93677306-6E5D-4041-87CC-6F37D6858C82}" destId="{2746C005-0552-405D-AFCF-F82F8762A9DA}" srcOrd="0" destOrd="0" presId="urn:microsoft.com/office/officeart/2005/8/layout/hList1#1"/>
    <dgm:cxn modelId="{DFFC63A2-432D-44D3-8A1D-EC73E52551B7}" type="presParOf" srcId="{93677306-6E5D-4041-87CC-6F37D6858C82}" destId="{04269632-F9A2-483A-8C2B-A47CE316A641}" srcOrd="1" destOrd="0" presId="urn:microsoft.com/office/officeart/2005/8/layout/hList1#1"/>
    <dgm:cxn modelId="{F65A10F0-8067-49C4-8B36-409A2A718B67}" type="presParOf" srcId="{0030C8E6-E320-4102-B245-BFF37710A608}" destId="{43F177F4-2771-4A2E-825C-E55E7987FDF6}" srcOrd="3" destOrd="0" presId="urn:microsoft.com/office/officeart/2005/8/layout/hList1#1"/>
    <dgm:cxn modelId="{73C76351-FDE1-43C5-8BA2-0B02482EE531}" type="presParOf" srcId="{0030C8E6-E320-4102-B245-BFF37710A608}" destId="{3722EEA9-20D9-4A84-AA2B-614167C098B8}" srcOrd="4" destOrd="0" presId="urn:microsoft.com/office/officeart/2005/8/layout/hList1#1"/>
    <dgm:cxn modelId="{BD703906-1A2D-4D8D-B84F-4288C3F984FD}" type="presParOf" srcId="{3722EEA9-20D9-4A84-AA2B-614167C098B8}" destId="{4E782E57-9F00-40E2-B1E9-5C0A149313F4}" srcOrd="0" destOrd="0" presId="urn:microsoft.com/office/officeart/2005/8/layout/hList1#1"/>
    <dgm:cxn modelId="{5A8263E5-AA40-4B4E-8A7C-C995DD686DF2}" type="presParOf" srcId="{3722EEA9-20D9-4A84-AA2B-614167C098B8}" destId="{96683A46-9AA2-4E1F-9947-88113678410E}" srcOrd="1" destOrd="0" presId="urn:microsoft.com/office/officeart/2005/8/layout/hList1#1"/>
  </dgm:cxnLst>
  <dgm:bg>
    <a:noFill/>
  </dgm:bg>
  <dgm:whole/>
</dgm:dataModel>
</file>

<file path=ppt/diagrams/data4.xml><?xml version="1.0" encoding="utf-8"?>
<dgm:dataModel xmlns:dgm="http://schemas.openxmlformats.org/drawingml/2006/diagram" xmlns:a="http://schemas.openxmlformats.org/drawingml/2006/main">
  <dgm:ptLst>
    <dgm:pt modelId="{C8A1CB95-30D5-4574-AD62-B43144AEB0A4}" type="doc">
      <dgm:prSet loTypeId="urn:microsoft.com/office/officeart/2005/8/layout/lProcess2#2" loCatId="process" qsTypeId="urn:microsoft.com/office/officeart/2005/8/quickstyle/simple2" qsCatId="simple" csTypeId="urn:microsoft.com/office/officeart/2005/8/colors/accent3_5" csCatId="accent3" phldr="1"/>
      <dgm:spPr/>
      <dgm:t>
        <a:bodyPr/>
        <a:lstStyle/>
        <a:p>
          <a:endParaRPr lang="en-US"/>
        </a:p>
      </dgm:t>
    </dgm:pt>
    <dgm:pt modelId="{4EF20251-42C3-4958-89ED-8906F15C6697}" type="pres">
      <dgm:prSet presAssocID="{C8A1CB95-30D5-4574-AD62-B43144AEB0A4}" presName="theList" presStyleCnt="0">
        <dgm:presLayoutVars>
          <dgm:dir/>
        </dgm:presLayoutVars>
      </dgm:prSet>
      <dgm:spPr/>
      <dgm:t>
        <a:bodyPr/>
        <a:lstStyle/>
        <a:p>
          <a:endParaRPr lang="en-US"/>
        </a:p>
      </dgm:t>
    </dgm:pt>
  </dgm:ptLst>
  <dgm:cxnLst>
    <dgm:cxn modelId="{DE5B3B2B-A331-497A-BE01-C5AF3628C296}" type="presOf" srcId="{C8A1CB95-30D5-4574-AD62-B43144AEB0A4}" destId="{4EF20251-42C3-4958-89ED-8906F15C6697}" srcOrd="0" destOrd="0" presId="urn:microsoft.com/office/officeart/2005/8/layout/lProcess2#2"/>
  </dgm:cxnLst>
  <dgm:bg>
    <a:noFill/>
  </dgm:bg>
  <dgm:whole/>
</dgm:dataModel>
</file>

<file path=ppt/diagrams/layout1.xml><?xml version="1.0" encoding="utf-8"?>
<dgm:layoutDef xmlns:dgm="http://schemas.openxmlformats.org/drawingml/2006/diagram" xmlns:a="http://schemas.openxmlformats.org/drawingml/2006/main" uniqueId="urn:microsoft.com/office/officeart/2005/8/layout/vList3#2" minVer="12.0">
  <dgm:title val=""/>
  <dgm:desc val=""/>
  <dgm:catLst>
    <dgm:cat type="process" pri="93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varLst>
    <dgm:alg type="lin">
      <dgm:param type="linDir" val="fromT"/>
      <dgm:param type="vertAlign" val="mid"/>
      <dgm:param type="horzAlign" val="ctr"/>
    </dgm:alg>
    <dgm:shape xmlns:r="http://schemas.openxmlformats.org/officeDocument/2006/relationships" r:blip="">
      <dgm:adjLst/>
    </dgm:shape>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100"/>
    </dgm:constrLst>
    <dgm:forEach name="Name1" axis="ch" ptType="node">
      <dgm:layoutNode name="composite">
        <dgm:alg type="composite"/>
        <dgm:shape xmlns:r="http://schemas.openxmlformats.org/officeDocument/2006/relationships" r:blip="">
          <dgm:adjLst/>
        </dgm:shape>
        <dgm:presOf/>
        <dgm:choose name="Name2">
          <dgm:if name="Name3"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4">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layoutNode name="imgShp" styleLbl="fgImgPlace1">
          <dgm:alg type="sp"/>
          <dgm:shape xmlns:r="http://schemas.openxmlformats.org/officeDocument/2006/relationships" type="ellipse" r:blip="" blipPhldr="1">
            <dgm:adjLst/>
          </dgm:shape>
          <dgm:presOf/>
          <dgm:constrLst/>
        </dgm:layoutNode>
        <dgm:layoutNode name="txShp">
          <dgm:varLst>
            <dgm:bulletEnabled val="1"/>
          </dgm:varLst>
          <dgm:alg type="tx"/>
          <dgm:choose name="Name5">
            <dgm:if name="Name6" func="var" arg="dir" op="equ" val="norm">
              <dgm:shape xmlns:r="http://schemas.openxmlformats.org/officeDocument/2006/relationships" rot="180" type="homePlate" r:blip="" zOrderOff="-1">
                <dgm:adjLst/>
              </dgm:shape>
            </dgm:if>
            <dgm:else name="Name7">
              <dgm:shape xmlns:r="http://schemas.openxmlformats.org/officeDocument/2006/relationships" type="homePlate" r:blip="" zOrderOff="-1">
                <dgm:adjLst/>
              </dgm:shape>
            </dgm:else>
          </dgm:choose>
          <dgm:presOf axis="desOrSelf" ptType="node"/>
          <dgm:constrLst/>
          <dgm:ruleLst>
            <dgm:rule type="primFontSz" val="36" fact="NaN" max="NaN"/>
            <dgm:rule type="primFontSz" val="2" fact="NaN" max="NaN"/>
          </dgm:ruleLst>
        </dgm:layoutNode>
      </dgm:layoutNode>
      <dgm:forEach name="Name8" axis="followSib" ptType="sibTrans" cnt="1">
        <dgm:layoutNode name="spacing">
          <dgm:alg type="sp"/>
          <dgm:shape xmlns:r="http://schemas.openxmlformats.org/officeDocument/2006/relationships" r:blip="">
            <dgm:adjLst/>
          </dgm:shap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List1#1" minVer="12.0">
  <dgm:title val=""/>
  <dgm:desc val=""/>
  <dgm:catLst>
    <dgm:cat type="process" pri="9000"/>
  </dgm:catLst>
  <dgm:sampData>
    <dgm:dataModel>
      <dgm:ptLst>
        <dgm:pt modelId="0" type="doc">
          <dgm:prSet phldr="1"/>
        </dgm:pt>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varLst>
    <dgm:choose name="Name1">
      <dgm:if name="Name2" func="var" arg="dir" op="equ" val="norm">
        <dgm:alg type="lin">
          <dgm:param type="linDir" val="fromL"/>
          <dgm:param type="vertAlign" val="mid"/>
          <dgm:param type="nodeHorzAlign" val="l"/>
          <dgm:param type="nodeVertAlign" val="t"/>
          <dgm:param type="fallback" val="1D"/>
        </dgm:alg>
      </dgm:if>
      <dgm:else name="Name3">
        <dgm:alg type="lin">
          <dgm:param type="linDir" val="fromR"/>
          <dgm:param type="vertAlign" val="mid"/>
          <dgm:param type="nodeHorzAlign" val="r"/>
          <dgm:param type="nodeVertAlign" val="t"/>
          <dgm:param type="fallback" val="1D"/>
        </dgm:alg>
      </dgm:else>
    </dgm:choose>
    <dgm:shape xmlns:r="http://schemas.openxmlformats.org/officeDocument/2006/relationships" r:blip="">
      <dgm:adjLst/>
    </dgm:shape>
    <dgm:constrLst>
      <dgm:constr type="w" for="des" forName="header" refType="w"/>
      <dgm:constr type="h" for="des" forName="header" op="equ" val="10"/>
      <dgm:constr type="w" for="ch" forName="vertFlow" refType="w"/>
      <dgm:constr type="h" for="des" forName="child" op="equ" val="20"/>
      <dgm:constr type="w" for="ch" forName="hSp" refType="w" refFor="des" refForName="header" op="equ" fact="0.14"/>
      <dgm:constr type="primFontSz" for="des" forName="child" op="equ"/>
      <dgm:constr type="primFontSz" for="des" forName="header" op="equ"/>
      <dgm:constr type="primFontSz" for="des" forName="header" refType="primFontSz" refFor="des" refForName="child" op="gte"/>
      <dgm:constr type="primFontSz" for="des" forName="header" refType="primFontSz" refFor="des" refForName="child" op="lte" fact="2"/>
    </dgm:constrLst>
    <dgm:ruleLst/>
    <dgm:forEach name="Name4" axis="ch" ptType="node">
      <dgm:layoutNode name="vertFlow">
        <dgm:choose name="Name5">
          <dgm:if name="Name6" func="var" arg="dir" op="equ" val="norm">
            <dgm:alg type="lin">
              <dgm:param type="linDir" val="fromT"/>
              <dgm:param type="nodeHorzAlign" val="ctr"/>
              <dgm:param type="nodeVertAlign" val="t"/>
              <dgm:param type="fallback" val="1D"/>
            </dgm:alg>
          </dgm:if>
          <dgm:else name="Name7">
            <dgm:alg type="lin">
              <dgm:param type="linDir" val="fromT"/>
              <dgm:param type="nodeHorzAlign" val="ctr"/>
              <dgm:param type="nodeVertAlign" val="t"/>
              <dgm:param type="fallback" val="1D"/>
            </dgm:alg>
          </dgm:else>
        </dgm:choose>
        <dgm:constrLst>
          <dgm:constr type="w" for="ch" refType="w"/>
        </dgm:constrLst>
        <dgm:ruleLst/>
        <dgm:layoutNode name="header" styleLbl="node1">
          <dgm:varLst>
            <dgm:chMax val="0"/>
            <dgm:chPref val="0"/>
            <dgm:bulletEnabled val="1"/>
          </dgm:varLst>
          <dgm:alg type="tx"/>
          <dgm:shape xmlns:r="http://schemas.openxmlformats.org/officeDocument/2006/relationships" type="rect" r:blip="">
            <dgm:adjLst/>
          </dgm:shape>
          <dgm:presOf axis="self" ptType="node"/>
          <dgm:constrLst>
            <dgm:constr type="primFontSz" val="36"/>
            <dgm:constr type="tMarg" refType="primFontSz" fact="0.32"/>
            <dgm:constr type="bMarg" refType="primFontSz" fact="0.32"/>
          </dgm:constrLst>
          <dgm:ruleLst>
            <dgm:rule type="h" val="INF" fact="NaN" max="NaN"/>
            <dgm:rule type="primFontSz" val="2" fact="NaN" max="NaN"/>
          </dgm:ruleLst>
        </dgm:layoutNode>
        <dgm:layoutNode name="child" styleLbl="alignAccFollowNode1">
          <dgm:varLst>
            <dgm:chPref val="0"/>
            <dgm:bulletEnabled val="1"/>
          </dgm:varLst>
          <dgm:alg type="tx">
            <dgm:param type="stBulletLvl" val="1"/>
          </dgm:alg>
          <dgm:shape xmlns:r="http://schemas.openxmlformats.org/officeDocument/2006/relationships" type="rect" r:blip="" zOrderOff="-2">
            <dgm:adjLst/>
          </dgm:shape>
          <dgm:presOf axis="des" ptType="node"/>
          <dgm:constrLst>
            <dgm:constr type="primFontSz" val="36"/>
            <dgm:constr type="lMarg" refType="primFontSz" fact="0.42"/>
            <dgm:constr type="tMarg" refType="primFontSz" fact="0.42"/>
            <dgm:constr type="bMarg" refType="primFontSz" fact="0.63"/>
          </dgm:constrLst>
          <dgm:ruleLst>
            <dgm:rule type="h" val="INF" fact="NaN" max="NaN"/>
            <dgm:rule type="primFontSz" val="2" fact="NaN" max="NaN"/>
          </dgm:ruleLst>
        </dgm:layoutNode>
      </dgm:layoutNode>
      <dgm:choose name="Name8">
        <dgm:if name="Name9" axis="self" ptType="node" func="revPos" op="gte" val="2">
          <dgm:layoutNode name="hSp">
            <dgm:alg type="sp"/>
            <dgm:shape xmlns:r="http://schemas.openxmlformats.org/officeDocument/2006/relationships" r:blip="">
              <dgm:adjLst/>
            </dgm:shape>
          </dgm:layoutNode>
        </dgm:if>
        <dgm:else name="Name10"/>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lProcess2#2" minVer="12.0">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constrLst>
      <dgm:constr type="w" for="ch" forName="compNode" refType="w"/>
      <dgm:constr type="h" for="ch" forName="compNode" refType="h"/>
      <dgm:constr type="primFontSz" for="des" forName="textNode" op="equ"/>
      <dgm:constr type="primFontSz" for="des" forName="childNode" op="equ"/>
      <dgm:constr type="primFontSz" for="des" forName="textNode" refType="primFontSz" refFor="des" refForName="childNode" op="gte"/>
    </dgm:constr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layoutNode name="aNode" styleLbl="bgShp">
          <dgm:alg type="sp"/>
          <dgm:shape xmlns:r="http://schemas.openxmlformats.org/officeDocument/2006/relationships" type="roundRect" r:blip="">
            <dgm:adjLst/>
          </dgm:shape>
        </dgm:layoutNode>
        <dgm:layoutNode name="textNode" styleLbl="bgShp">
          <dgm:alg type="tx"/>
          <dgm:shape xmlns:r="http://schemas.openxmlformats.org/officeDocument/2006/relationships" type="roundRect" r:blip="" hideGeom="1">
            <dgm:adjLst/>
          </dgm:shape>
          <dgm:constrLst>
            <dgm:constr type="primFontSz" val="100"/>
          </dgm:constrLst>
          <dgm:ruleLst>
            <dgm:rule type="primFontSz" val="2"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layoutNode name="theInnerList">
            <dgm:alg type="lin">
              <dgm:param type="linDir" val="fromT"/>
            </dgm:alg>
            <dgm:shape xmlns:r="http://schemas.openxmlformats.org/officeDocument/2006/relationships" r:blip="">
              <dgm:adjLst/>
            </dgm:shape>
            <dgm:constrLst/>
            <dgm:forEach name="childNodeForEach" axis="ch" ptType="node">
              <dgm:layoutNode name="childNode" styleLbl="node2">
                <dgm:varLst>
                  <dgm:bulletEnabled val="1"/>
                </dgm:varLst>
                <dgm:alg type="tx"/>
                <dgm:shape xmlns:r="http://schemas.openxmlformats.org/officeDocument/2006/relationships" type="roundRect" r:blip="">
                  <dgm:adjLst/>
                </dgm:shape>
                <dgm:presOf axis="desOrSelf" ptType="node"/>
                <dgm:constrLst>
                  <dgm:constr type="primFontSz" val="100"/>
                </dgm:constrLst>
                <dgm:ruleLst>
                  <dgm:rule type="primFontSz" val="2"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constrLst>
                      <dgm:constr type="h" val="10"/>
                      <dgm:constr type="w" val="7"/>
                    </dgm:constr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constrLst>
              <dgm:constr type="h" val="7"/>
              <dgm:constr type="w" val="7"/>
            </dgm:constr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8">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2#11">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2#6">
  <dgm:title val="Simple 2"/>
  <dgm:desc val="Simple 2"/>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a:p>
        </p:txBody>
      </p:sp>
      <p:sp>
        <p:nvSpPr>
          <p:cNvPr id="3" name="Rectangle 3"/>
          <p:cNvSpPr>
            <a:spLocks noGrp="1"/>
          </p:cNvSpPr>
          <p:nvPr>
            <p:ph type="dt" sz="quarter" idx="1"/>
          </p:nvPr>
        </p:nvSpPr>
        <p:spPr>
          <a:xfrm>
            <a:off x="3884613" y="0"/>
            <a:ext cx="2971800" cy="457200"/>
          </a:xfrm>
          <a:prstGeom prst="rect">
            <a:avLst/>
          </a:prstGeom>
        </p:spPr>
        <p:txBody>
          <a:bodyPr vert="horz"/>
          <a:lstStyle/>
          <a:p>
            <a:fld id="{03170175-C3ED-4C72-B085-79CCCD670CC9}" type="datetimeFigureOut">
              <a:rPr lang="en-US" smtClean="0"/>
              <a:pPr/>
              <a:t>3/10/2010</a:t>
            </a:fld>
            <a:endParaRPr lang="en-US"/>
          </a:p>
        </p:txBody>
      </p:sp>
      <p:sp>
        <p:nvSpPr>
          <p:cNvPr id="4" name="Rectangle 4"/>
          <p:cNvSpPr>
            <a:spLocks noGrp="1"/>
          </p:cNvSpPr>
          <p:nvPr>
            <p:ph type="ftr" sz="quarter" idx="2"/>
          </p:nvPr>
        </p:nvSpPr>
        <p:spPr>
          <a:xfrm>
            <a:off x="0" y="8685213"/>
            <a:ext cx="2971800" cy="457200"/>
          </a:xfrm>
          <a:prstGeom prst="rect">
            <a:avLst/>
          </a:prstGeom>
        </p:spPr>
        <p:txBody>
          <a:bodyPr vert="horz"/>
          <a:lstStyle/>
          <a:p>
            <a:endParaRPr lang="en-US"/>
          </a:p>
        </p:txBody>
      </p:sp>
      <p:sp>
        <p:nvSpPr>
          <p:cNvPr id="5" name="Rectangle 5"/>
          <p:cNvSpPr>
            <a:spLocks noGrp="1"/>
          </p:cNvSpPr>
          <p:nvPr>
            <p:ph type="sldNum" sz="quarter" idx="3"/>
          </p:nvPr>
        </p:nvSpPr>
        <p:spPr>
          <a:xfrm>
            <a:off x="3884613" y="8685213"/>
            <a:ext cx="2971800" cy="457200"/>
          </a:xfrm>
          <a:prstGeom prst="rect">
            <a:avLst/>
          </a:prstGeom>
        </p:spPr>
        <p:txBody>
          <a:bodyPr vert="horz"/>
          <a:lstStyle/>
          <a:p>
            <a:fld id="{92977F1F-E40B-4E53-8E11-28ED506983A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a:lstStyle/>
          <a:p>
            <a:endParaRPr lang="en-US"/>
          </a:p>
        </p:txBody>
      </p:sp>
      <p:sp>
        <p:nvSpPr>
          <p:cNvPr id="3" name="Rectangle 3"/>
          <p:cNvSpPr>
            <a:spLocks noGrp="1"/>
          </p:cNvSpPr>
          <p:nvPr>
            <p:ph type="dt" idx="1"/>
          </p:nvPr>
        </p:nvSpPr>
        <p:spPr>
          <a:xfrm>
            <a:off x="3884613" y="0"/>
            <a:ext cx="2971800" cy="457200"/>
          </a:xfrm>
          <a:prstGeom prst="rect">
            <a:avLst/>
          </a:prstGeom>
        </p:spPr>
        <p:txBody>
          <a:bodyPr vert="horz"/>
          <a:lstStyle/>
          <a:p>
            <a:fld id="{2D9FB51A-E05F-4494-ADA5-A77EAE266FCF}" type="datetimeFigureOut">
              <a:rPr lang="en-US" smtClean="0"/>
              <a:pPr/>
              <a:t>3/10/2010</a:t>
            </a:fld>
            <a:endParaRPr lang="en-US"/>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anchor="ctr"/>
          <a:lstStyle/>
          <a:p>
            <a:endParaRPr lang="en-US"/>
          </a:p>
        </p:txBody>
      </p:sp>
      <p:sp>
        <p:nvSpPr>
          <p:cNvPr id="5" name="Rectangle 5"/>
          <p:cNvSpPr>
            <a:spLocks noGrp="1"/>
          </p:cNvSpPr>
          <p:nvPr>
            <p:ph type="body" sz="quarter" idx="3"/>
          </p:nvPr>
        </p:nvSpPr>
        <p:spPr>
          <a:xfrm>
            <a:off x="685800" y="4343400"/>
            <a:ext cx="5486400" cy="4114800"/>
          </a:xfrm>
          <a:prstGeom prst="rect">
            <a:avLst/>
          </a:prstGeom>
        </p:spPr>
        <p:txBody>
          <a:bodyPr vert="horz">
            <a:normAutofit/>
          </a:bodyPr>
          <a:lstStyle/>
          <a:p>
            <a:pPr lvl="0"/>
            <a:r>
              <a:rPr lang="en-US" noProof="1" smtClean="0"/>
              <a:t>Click to edit Master text styles</a:t>
            </a:r>
            <a:endParaRPr lang="en-US"/>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6" name="Rectangle 6"/>
          <p:cNvSpPr>
            <a:spLocks noGrp="1"/>
          </p:cNvSpPr>
          <p:nvPr>
            <p:ph type="ftr" sz="quarter" idx="4"/>
          </p:nvPr>
        </p:nvSpPr>
        <p:spPr>
          <a:xfrm>
            <a:off x="0" y="8685213"/>
            <a:ext cx="2971800" cy="457200"/>
          </a:xfrm>
          <a:prstGeom prst="rect">
            <a:avLst/>
          </a:prstGeom>
        </p:spPr>
        <p:txBody>
          <a:bodyPr vert="horz"/>
          <a:lstStyle/>
          <a:p>
            <a:endParaRPr lang="en-US"/>
          </a:p>
        </p:txBody>
      </p:sp>
      <p:sp>
        <p:nvSpPr>
          <p:cNvPr id="7" name="Rectangle 7"/>
          <p:cNvSpPr>
            <a:spLocks noGrp="1"/>
          </p:cNvSpPr>
          <p:nvPr>
            <p:ph type="sldNum" sz="quarter" idx="5"/>
          </p:nvPr>
        </p:nvSpPr>
        <p:spPr>
          <a:xfrm>
            <a:off x="3884613" y="8685213"/>
            <a:ext cx="2971800" cy="457200"/>
          </a:xfrm>
          <a:prstGeom prst="rect">
            <a:avLst/>
          </a:prstGeom>
        </p:spPr>
        <p:txBody>
          <a:bodyPr vert="horz"/>
          <a:lstStyle/>
          <a:p>
            <a:fld id="{13CD1B0D-083E-4DA2-81AD-16B7E971189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rtl="0">
      <a:defRPr sz="1200" kern="1200">
        <a:solidFill>
          <a:schemeClr val="tx1"/>
        </a:solidFill>
        <a:latin typeface="+mn-lt"/>
        <a:ea typeface="+mn-ea"/>
        <a:cs typeface="+mn-cs"/>
      </a:defRPr>
    </a:lvl1pPr>
    <a:lvl2pPr marL="457200" algn="l" rtl="0">
      <a:defRPr sz="1200" kern="1200">
        <a:solidFill>
          <a:schemeClr val="tx1"/>
        </a:solidFill>
        <a:latin typeface="+mn-lt"/>
        <a:ea typeface="+mn-ea"/>
        <a:cs typeface="+mn-cs"/>
      </a:defRPr>
    </a:lvl2pPr>
    <a:lvl3pPr marL="914400" algn="l" rtl="0">
      <a:defRPr sz="1200" kern="1200">
        <a:solidFill>
          <a:schemeClr val="tx1"/>
        </a:solidFill>
        <a:latin typeface="+mn-lt"/>
        <a:ea typeface="+mn-ea"/>
        <a:cs typeface="+mn-cs"/>
      </a:defRPr>
    </a:lvl3pPr>
    <a:lvl4pPr marL="1371600" algn="l" rtl="0">
      <a:defRPr sz="1200" kern="1200">
        <a:solidFill>
          <a:schemeClr val="tx1"/>
        </a:solidFill>
        <a:latin typeface="+mn-lt"/>
        <a:ea typeface="+mn-ea"/>
        <a:cs typeface="+mn-cs"/>
      </a:defRPr>
    </a:lvl4pPr>
    <a:lvl5pPr marL="1828800" algn="l" rtl="0">
      <a:defRPr sz="1200" kern="1200">
        <a:solidFill>
          <a:schemeClr val="tx1"/>
        </a:solidFill>
        <a:latin typeface="+mn-lt"/>
        <a:ea typeface="+mn-ea"/>
        <a:cs typeface="+mn-cs"/>
      </a:defRPr>
    </a:lvl5pPr>
    <a:lvl6pPr marL="2286000" algn="l" rtl="0">
      <a:defRPr sz="1200" kern="1200">
        <a:solidFill>
          <a:schemeClr val="tx1"/>
        </a:solidFill>
        <a:latin typeface="+mn-lt"/>
        <a:ea typeface="+mn-ea"/>
        <a:cs typeface="+mn-cs"/>
      </a:defRPr>
    </a:lvl6pPr>
    <a:lvl7pPr marL="2743200" algn="l" rtl="0">
      <a:defRPr sz="1200" kern="1200">
        <a:solidFill>
          <a:schemeClr val="tx1"/>
        </a:solidFill>
        <a:latin typeface="+mn-lt"/>
        <a:ea typeface="+mn-ea"/>
        <a:cs typeface="+mn-cs"/>
      </a:defRPr>
    </a:lvl7pPr>
    <a:lvl8pPr marL="3200400" algn="l" rtl="0">
      <a:defRPr sz="1200" kern="1200">
        <a:solidFill>
          <a:schemeClr val="tx1"/>
        </a:solidFill>
        <a:latin typeface="+mn-lt"/>
        <a:ea typeface="+mn-ea"/>
        <a:cs typeface="+mn-cs"/>
      </a:defRPr>
    </a:lvl8pPr>
    <a:lvl9pPr marL="3657600" algn="l" rtl="0">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3/10/2010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1</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a:p>
        </p:txBody>
      </p:sp>
      <p:sp>
        <p:nvSpPr>
          <p:cNvPr id="4" name="Rectangle 4"/>
          <p:cNvSpPr>
            <a:spLocks noGrp="1"/>
          </p:cNvSpPr>
          <p:nvPr>
            <p:ph type="dt" idx="10"/>
          </p:nvPr>
        </p:nvSpPr>
        <p:spPr/>
        <p:txBody>
          <a:bodyPr/>
          <a:lstStyle/>
          <a:p>
            <a:fld id="{2D9FB51A-E05F-4494-ADA5-A77EAE266FCF}" type="datetimeFigureOut">
              <a:rPr lang="en-US" smtClean="0"/>
              <a:pPr/>
              <a:t>3/10/2010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2</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a:p>
        </p:txBody>
      </p:sp>
      <p:sp>
        <p:nvSpPr>
          <p:cNvPr id="4" name="Rectangle 4"/>
          <p:cNvSpPr>
            <a:spLocks noGrp="1"/>
          </p:cNvSpPr>
          <p:nvPr>
            <p:ph type="dt" idx="10"/>
          </p:nvPr>
        </p:nvSpPr>
        <p:spPr/>
        <p:txBody>
          <a:bodyPr/>
          <a:lstStyle/>
          <a:p>
            <a:fld id="{2D9FB51A-E05F-4494-ADA5-A77EAE266FCF}" type="datetimeFigureOut">
              <a:rPr lang="en-US" smtClean="0"/>
              <a:pPr/>
              <a:t>3/10/2010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3</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a:p>
        </p:txBody>
      </p:sp>
      <p:sp>
        <p:nvSpPr>
          <p:cNvPr id="4" name="Rectangle 4"/>
          <p:cNvSpPr>
            <a:spLocks noGrp="1"/>
          </p:cNvSpPr>
          <p:nvPr>
            <p:ph type="dt" idx="10"/>
          </p:nvPr>
        </p:nvSpPr>
        <p:spPr/>
        <p:txBody>
          <a:bodyPr/>
          <a:lstStyle/>
          <a:p>
            <a:fld id="{2D9FB51A-E05F-4494-ADA5-A77EAE266FCF}" type="datetimeFigureOut">
              <a:rPr lang="en-US" smtClean="0"/>
              <a:pPr/>
              <a:t>3/10/2010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4</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a:p>
        </p:txBody>
      </p:sp>
      <p:sp>
        <p:nvSpPr>
          <p:cNvPr id="4" name="Rectangle 4"/>
          <p:cNvSpPr>
            <a:spLocks noGrp="1"/>
          </p:cNvSpPr>
          <p:nvPr>
            <p:ph type="dt" idx="10"/>
          </p:nvPr>
        </p:nvSpPr>
        <p:spPr/>
        <p:txBody>
          <a:bodyPr/>
          <a:lstStyle/>
          <a:p>
            <a:fld id="{2D9FB51A-E05F-4494-ADA5-A77EAE266FCF}" type="datetimeFigureOut">
              <a:rPr lang="en-US" smtClean="0"/>
              <a:pPr/>
              <a:t>3/10/2010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5</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a:p>
        </p:txBody>
      </p:sp>
      <p:sp>
        <p:nvSpPr>
          <p:cNvPr id="4" name="Rectangle 4"/>
          <p:cNvSpPr>
            <a:spLocks noGrp="1"/>
          </p:cNvSpPr>
          <p:nvPr>
            <p:ph type="dt" idx="10"/>
          </p:nvPr>
        </p:nvSpPr>
        <p:spPr/>
        <p:txBody>
          <a:bodyPr/>
          <a:lstStyle/>
          <a:p>
            <a:fld id="{2D9FB51A-E05F-4494-ADA5-A77EAE266FCF}" type="datetimeFigureOut">
              <a:rPr lang="en-US" smtClean="0"/>
              <a:pPr/>
              <a:t>3/10/2010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6</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a:p>
        </p:txBody>
      </p:sp>
      <p:sp>
        <p:nvSpPr>
          <p:cNvPr id="3" name="Rectangle 3"/>
          <p:cNvSpPr>
            <a:spLocks noGrp="1"/>
          </p:cNvSpPr>
          <p:nvPr>
            <p:ph type="body" idx="1"/>
          </p:nvPr>
        </p:nvSpPr>
        <p:spPr/>
        <p:txBody>
          <a:bodyPr/>
          <a:lstStyle/>
          <a:p>
            <a:endParaRPr lang="en-US"/>
          </a:p>
        </p:txBody>
      </p:sp>
      <p:sp>
        <p:nvSpPr>
          <p:cNvPr id="4" name="Rectangle 4"/>
          <p:cNvSpPr>
            <a:spLocks noGrp="1"/>
          </p:cNvSpPr>
          <p:nvPr>
            <p:ph type="dt" idx="10"/>
          </p:nvPr>
        </p:nvSpPr>
        <p:spPr/>
        <p:txBody>
          <a:bodyPr/>
          <a:lstStyle/>
          <a:p>
            <a:fld id="{2D9FB51A-E05F-4494-ADA5-A77EAE266FCF}" type="datetimeFigureOut">
              <a:rPr lang="en-US" smtClean="0"/>
              <a:pPr/>
              <a:t>3/11/2010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3CD1B0D-083E-4DA2-81AD-16B7E971189E}" type="slidenum">
              <a:rPr lang="en-US" smtClean="0"/>
              <a:pPr/>
              <a:t>8</a:t>
            </a:fld>
            <a:endParaRPr lang="en-US"/>
          </a:p>
        </p:txBody>
      </p:sp>
      <p:sp>
        <p:nvSpPr>
          <p:cNvPr id="7" name="Rectangle 7"/>
          <p:cNvSpPr>
            <a:spLocks noGrp="1"/>
          </p:cNvSpPr>
          <p:nvPr>
            <p:ph type="hdr" sz="quarter" idx="13"/>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txBody>
          <a:bodyPr/>
          <a:lstStyle/>
          <a:p>
            <a:endParaRPr lang="en-US" dirty="0"/>
          </a:p>
        </p:txBody>
      </p:sp>
      <p:sp>
        <p:nvSpPr>
          <p:cNvPr id="3" name="Rectangle 3"/>
          <p:cNvSpPr>
            <a:spLocks noGrp="1"/>
          </p:cNvSpPr>
          <p:nvPr>
            <p:ph type="body" idx="1"/>
          </p:nvPr>
        </p:nvSpPr>
        <p:spPr/>
        <p:txBody>
          <a:bodyPr/>
          <a:lstStyle/>
          <a:p>
            <a:endParaRPr lang="en-US" dirty="0"/>
          </a:p>
        </p:txBody>
      </p:sp>
      <p:sp>
        <p:nvSpPr>
          <p:cNvPr id="4" name="Rectangle 4"/>
          <p:cNvSpPr>
            <a:spLocks noGrp="1"/>
          </p:cNvSpPr>
          <p:nvPr>
            <p:ph type="dt" idx="10"/>
          </p:nvPr>
        </p:nvSpPr>
        <p:spPr/>
        <p:txBody>
          <a:bodyPr/>
          <a:lstStyle/>
          <a:p>
            <a:fld id="{2D9FB51A-E05F-4494-ADA5-A77EAE266FCF}" type="datetimeFigureOut">
              <a:rPr lang="en-US" smtClean="0"/>
              <a:pPr/>
              <a:t>3/10/2010</a:t>
            </a:fld>
            <a:endParaRPr lang="en-US" dirty="0"/>
          </a:p>
        </p:txBody>
      </p:sp>
      <p:sp>
        <p:nvSpPr>
          <p:cNvPr id="5" name="Rectangle 5"/>
          <p:cNvSpPr>
            <a:spLocks noGrp="1"/>
          </p:cNvSpPr>
          <p:nvPr>
            <p:ph type="ftr" sz="quarter" idx="11"/>
          </p:nvPr>
        </p:nvSpPr>
        <p:spPr/>
        <p:txBody>
          <a:bodyPr/>
          <a:lstStyle/>
          <a:p>
            <a:endParaRPr lang="en-US" dirty="0"/>
          </a:p>
        </p:txBody>
      </p:sp>
      <p:sp>
        <p:nvSpPr>
          <p:cNvPr id="6" name="Rectangle 6"/>
          <p:cNvSpPr>
            <a:spLocks noGrp="1"/>
          </p:cNvSpPr>
          <p:nvPr>
            <p:ph type="sldNum" sz="quarter" idx="12"/>
          </p:nvPr>
        </p:nvSpPr>
        <p:spPr/>
        <p:txBody>
          <a:bodyPr/>
          <a:lstStyle/>
          <a:p>
            <a:fld id="{13CD1B0D-083E-4DA2-81AD-16B7E971189E}" type="slidenum">
              <a:rPr lang="en-US" smtClean="0"/>
              <a:pPr/>
              <a:t>10</a:t>
            </a:fld>
            <a:endParaRPr lang="en-US" dirty="0"/>
          </a:p>
        </p:txBody>
      </p:sp>
      <p:sp>
        <p:nvSpPr>
          <p:cNvPr id="7" name="Rectangle 7"/>
          <p:cNvSpPr>
            <a:spLocks noGrp="1"/>
          </p:cNvSpPr>
          <p:nvPr>
            <p:ph type="hdr" sz="quarter" idx="13"/>
          </p:nvPr>
        </p:nvSpPr>
        <p:spPr/>
        <p:txBody>
          <a:bodyP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89833" name="Rectangle 41"/>
          <p:cNvSpPr>
            <a:spLocks noGrp="1" noChangeArrowheads="1"/>
          </p:cNvSpPr>
          <p:nvPr>
            <p:ph type="ctrTitle"/>
          </p:nvPr>
        </p:nvSpPr>
        <p:spPr>
          <a:xfrm>
            <a:off x="2057400" y="4637088"/>
            <a:ext cx="6978650" cy="879475"/>
          </a:xfrm>
        </p:spPr>
        <p:txBody>
          <a:bodyPr/>
          <a:lstStyle>
            <a:lvl1pPr>
              <a:defRPr sz="4000">
                <a:solidFill>
                  <a:srgbClr val="000000"/>
                </a:solidFill>
              </a:defRPr>
            </a:lvl1pPr>
          </a:lstStyle>
          <a:p>
            <a:r>
              <a:rPr lang="en-US" smtClean="0"/>
              <a:t>Click to edit Master title style</a:t>
            </a:r>
            <a:endParaRPr lang="en-US"/>
          </a:p>
        </p:txBody>
      </p:sp>
      <p:sp>
        <p:nvSpPr>
          <p:cNvPr id="289834" name="Rectangle 42"/>
          <p:cNvSpPr>
            <a:spLocks noGrp="1" noChangeArrowheads="1"/>
          </p:cNvSpPr>
          <p:nvPr>
            <p:ph type="subTitle" idx="1"/>
          </p:nvPr>
        </p:nvSpPr>
        <p:spPr>
          <a:xfrm>
            <a:off x="2051050" y="5641975"/>
            <a:ext cx="6964363" cy="681038"/>
          </a:xfrm>
        </p:spPr>
        <p:txBody>
          <a:bodyPr/>
          <a:lstStyle>
            <a:lvl1pPr marL="0" indent="0">
              <a:buFontTx/>
              <a:buNone/>
              <a:defRPr sz="2800"/>
            </a:lvl1pPr>
          </a:lstStyle>
          <a:p>
            <a:r>
              <a:rPr lang="en-US" smtClean="0"/>
              <a:t>Click to edit Master subtitle style</a:t>
            </a:r>
            <a:endParaRPr lang="en-US"/>
          </a:p>
        </p:txBody>
      </p:sp>
      <p:sp>
        <p:nvSpPr>
          <p:cNvPr id="289845" name="Rectangle 53"/>
          <p:cNvSpPr>
            <a:spLocks noGrp="1" noChangeArrowheads="1"/>
          </p:cNvSpPr>
          <p:nvPr>
            <p:ph type="dt" sz="quarter" idx="2"/>
          </p:nvPr>
        </p:nvSpPr>
        <p:spPr/>
        <p:txBody>
          <a:bodyPr/>
          <a:lstStyle>
            <a:lvl1pPr>
              <a:defRPr/>
            </a:lvl1pPr>
          </a:lstStyle>
          <a:p>
            <a:fld id="{2B10AB5E-65B2-470F-A90D-8944CCF2250D}" type="datetime2">
              <a:rPr lang="en-US" smtClean="0"/>
              <a:pPr/>
              <a:t>Wednesday, March 10, 2010</a:t>
            </a:fld>
            <a:endParaRPr lang="en-US"/>
          </a:p>
        </p:txBody>
      </p:sp>
      <p:sp>
        <p:nvSpPr>
          <p:cNvPr id="289846" name="Rectangle 54"/>
          <p:cNvSpPr>
            <a:spLocks noGrp="1" noChangeArrowheads="1"/>
          </p:cNvSpPr>
          <p:nvPr>
            <p:ph type="ftr" sz="quarter" idx="3"/>
          </p:nvPr>
        </p:nvSpPr>
        <p:spPr/>
        <p:txBody>
          <a:bodyPr/>
          <a:lstStyle>
            <a:lvl1pPr>
              <a:defRPr/>
            </a:lvl1pPr>
          </a:lstStyle>
          <a:p>
            <a:endParaRPr lang="en-US"/>
          </a:p>
        </p:txBody>
      </p:sp>
      <p:sp>
        <p:nvSpPr>
          <p:cNvPr id="289847" name="Rectangle 55"/>
          <p:cNvSpPr>
            <a:spLocks noGrp="1" noChangeArrowheads="1"/>
          </p:cNvSpPr>
          <p:nvPr>
            <p:ph type="sldNum" sz="quarter" idx="4"/>
          </p:nvPr>
        </p:nvSpPr>
        <p:spPr/>
        <p:txBody>
          <a:bodyPr/>
          <a:lstStyle>
            <a:lvl1pPr>
              <a:defRPr/>
            </a:lvl1pPr>
          </a:lstStyle>
          <a:p>
            <a:fld id="{CF7A2BDD-D331-44F0-96AA-4FB4ED497064}" type="slidenum">
              <a:rPr lang="en-US" smtClean="0"/>
              <a:pPr/>
              <a:t>‹#›</a:t>
            </a:fld>
            <a:endParaRPr lang="en-US" dirty="0"/>
          </a:p>
        </p:txBody>
      </p:sp>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9100" y="260350"/>
            <a:ext cx="2195513" cy="64087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79388" y="260350"/>
            <a:ext cx="6437312" cy="64087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en-US" noProof="1" smtClean="0"/>
              <a:t>Click to edit Master title style</a:t>
            </a:r>
            <a:endParaRPr lang="en-US" dirty="0"/>
          </a:p>
        </p:txBody>
      </p:sp>
      <p:sp>
        <p:nvSpPr>
          <p:cNvPr id="3" name="Rectangle 3"/>
          <p:cNvSpPr>
            <a:spLocks noGrp="1"/>
          </p:cNvSpPr>
          <p:nvPr>
            <p:ph type="body" idx="1"/>
          </p:nvPr>
        </p:nvSpPr>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4" name="Rectangle 4"/>
          <p:cNvSpPr>
            <a:spLocks noGrp="1"/>
          </p:cNvSpPr>
          <p:nvPr>
            <p:ph type="dt" sz="half" idx="10"/>
          </p:nvPr>
        </p:nvSpPr>
        <p:spPr/>
        <p:txBody>
          <a:bodyPr/>
          <a:lstStyle/>
          <a:p>
            <a:fld id="{F83034B0-3E89-40BA-B086-97296A422E36}" type="datetimeFigureOut">
              <a:rPr lang="en-US" smtClean="0"/>
              <a:pPr/>
              <a:t>3/10/2010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D24C974-5669-4F4D-B5F7-AEFAF0EB8F68}"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3078" name="Rectangle 6"/>
          <p:cNvSpPr>
            <a:spLocks noGrp="1" noChangeArrowheads="1"/>
          </p:cNvSpPr>
          <p:nvPr>
            <p:ph type="ctrTitle"/>
          </p:nvPr>
        </p:nvSpPr>
        <p:spPr>
          <a:xfrm>
            <a:off x="762000" y="4876800"/>
            <a:ext cx="7543800" cy="947738"/>
          </a:xfrm>
        </p:spPr>
        <p:txBody>
          <a:bodyPr/>
          <a:lstStyle>
            <a:lvl1pPr algn="ctr">
              <a:defRPr/>
            </a:lvl1pPr>
          </a:lstStyle>
          <a:p>
            <a:r>
              <a:rPr lang="en-US" smtClean="0"/>
              <a:t>Click to edit Master title style</a:t>
            </a:r>
            <a:endParaRPr lang="en-US"/>
          </a:p>
        </p:txBody>
      </p:sp>
      <p:sp>
        <p:nvSpPr>
          <p:cNvPr id="3079" name="Rectangle 7"/>
          <p:cNvSpPr>
            <a:spLocks noGrp="1" noChangeArrowheads="1"/>
          </p:cNvSpPr>
          <p:nvPr>
            <p:ph type="subTitle" idx="1"/>
          </p:nvPr>
        </p:nvSpPr>
        <p:spPr>
          <a:xfrm>
            <a:off x="1066800" y="5867400"/>
            <a:ext cx="6934200" cy="7620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3089" name="Rectangle 17"/>
          <p:cNvSpPr>
            <a:spLocks noGrp="1" noChangeArrowheads="1"/>
          </p:cNvSpPr>
          <p:nvPr>
            <p:ph type="dt" sz="quarter" idx="2"/>
          </p:nvPr>
        </p:nvSpPr>
        <p:spPr/>
        <p:txBody>
          <a:bodyPr/>
          <a:lstStyle>
            <a:lvl1pPr>
              <a:defRPr/>
            </a:lvl1pPr>
          </a:lstStyle>
          <a:p>
            <a:fld id="{2B10AB5E-65B2-470F-A90D-8944CCF2250D}" type="datetime2">
              <a:rPr lang="en-US" smtClean="0"/>
              <a:pPr/>
              <a:t>Wednesday, March 10, 2010</a:t>
            </a:fld>
            <a:endParaRPr lang="en-US"/>
          </a:p>
        </p:txBody>
      </p:sp>
      <p:sp>
        <p:nvSpPr>
          <p:cNvPr id="3090" name="Rectangle 18"/>
          <p:cNvSpPr>
            <a:spLocks noGrp="1" noChangeArrowheads="1"/>
          </p:cNvSpPr>
          <p:nvPr>
            <p:ph type="ftr" sz="quarter" idx="3"/>
          </p:nvPr>
        </p:nvSpPr>
        <p:spPr/>
        <p:txBody>
          <a:bodyPr/>
          <a:lstStyle>
            <a:lvl1pPr>
              <a:defRPr/>
            </a:lvl1pPr>
          </a:lstStyle>
          <a:p>
            <a:endParaRPr lang="en-US"/>
          </a:p>
        </p:txBody>
      </p:sp>
      <p:sp>
        <p:nvSpPr>
          <p:cNvPr id="3091" name="Rectangle 19"/>
          <p:cNvSpPr>
            <a:spLocks noGrp="1" noChangeArrowheads="1"/>
          </p:cNvSpPr>
          <p:nvPr>
            <p:ph type="sldNum" sz="quarter" idx="4"/>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5F4066D-E18E-46CA-ADDB-DC7D9F287FCD}" type="datetime2">
              <a:rPr lang="en-US" smtClean="0"/>
              <a:pPr/>
              <a:t>Wednesday, March 10, 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600200"/>
            <a:ext cx="43434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3434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8" name="Footer Placeholder 7"/>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9" name="Slide Number Placeholder 8"/>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8E2E5AB2-AD30-4274-ADEE-77A916493B5C}" type="datetime2">
              <a:rPr lang="en-US" smtClean="0"/>
              <a:pPr/>
              <a:t>Wednesday, March 10, 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9C76396-5064-41C5-A285-015EE0047001}" type="datetime2">
              <a:rPr lang="en-US" smtClean="0"/>
              <a:pPr/>
              <a:t>Wednesday, March 10, 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5F4066D-E18E-46CA-ADDB-DC7D9F287FCD}" type="datetime2">
              <a:rPr lang="en-US" smtClean="0"/>
              <a:pPr/>
              <a:t>Wednesday, March 10, 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2098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152400"/>
            <a:ext cx="64770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en-US" noProof="1" smtClean="0"/>
              <a:t>Click to edit Master title style</a:t>
            </a:r>
            <a:endParaRPr lang="en-US" dirty="0"/>
          </a:p>
        </p:txBody>
      </p:sp>
      <p:sp>
        <p:nvSpPr>
          <p:cNvPr id="3" name="Rectangle 3"/>
          <p:cNvSpPr>
            <a:spLocks noGrp="1"/>
          </p:cNvSpPr>
          <p:nvPr>
            <p:ph type="body" idx="1"/>
          </p:nvPr>
        </p:nvSpPr>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4" name="Rectangle 4"/>
          <p:cNvSpPr>
            <a:spLocks noGrp="1"/>
          </p:cNvSpPr>
          <p:nvPr>
            <p:ph type="dt" sz="half" idx="10"/>
          </p:nvPr>
        </p:nvSpPr>
        <p:spPr/>
        <p:txBody>
          <a:bodyPr/>
          <a:lstStyle/>
          <a:p>
            <a:fld id="{F83034B0-3E89-40BA-B086-97296A422E36}" type="datetimeFigureOut">
              <a:rPr lang="en-US" smtClean="0"/>
              <a:pPr/>
              <a:t>3/10/2010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D24C974-5669-4F4D-B5F7-AEFAF0EB8F68}" type="slidenum">
              <a:rPr lang="en-US" smtClean="0"/>
              <a:pPr/>
              <a:t>‹#›</a:t>
            </a:fld>
            <a:endParaRPr lang="en-US"/>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3078" name="Rectangle 6"/>
          <p:cNvSpPr>
            <a:spLocks noGrp="1" noChangeArrowheads="1"/>
          </p:cNvSpPr>
          <p:nvPr>
            <p:ph type="ctrTitle"/>
          </p:nvPr>
        </p:nvSpPr>
        <p:spPr>
          <a:xfrm>
            <a:off x="762000" y="4876800"/>
            <a:ext cx="7543800" cy="947738"/>
          </a:xfrm>
        </p:spPr>
        <p:txBody>
          <a:bodyPr/>
          <a:lstStyle>
            <a:lvl1pPr algn="ctr">
              <a:defRPr/>
            </a:lvl1pPr>
          </a:lstStyle>
          <a:p>
            <a:r>
              <a:rPr lang="en-US" smtClean="0"/>
              <a:t>Click to edit Master title style</a:t>
            </a:r>
            <a:endParaRPr lang="en-US"/>
          </a:p>
        </p:txBody>
      </p:sp>
      <p:sp>
        <p:nvSpPr>
          <p:cNvPr id="3079" name="Rectangle 7"/>
          <p:cNvSpPr>
            <a:spLocks noGrp="1" noChangeArrowheads="1"/>
          </p:cNvSpPr>
          <p:nvPr>
            <p:ph type="subTitle" idx="1"/>
          </p:nvPr>
        </p:nvSpPr>
        <p:spPr>
          <a:xfrm>
            <a:off x="1066800" y="5867400"/>
            <a:ext cx="6934200" cy="7620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3089" name="Rectangle 17"/>
          <p:cNvSpPr>
            <a:spLocks noGrp="1" noChangeArrowheads="1"/>
          </p:cNvSpPr>
          <p:nvPr>
            <p:ph type="dt" sz="quarter" idx="2"/>
          </p:nvPr>
        </p:nvSpPr>
        <p:spPr/>
        <p:txBody>
          <a:bodyPr/>
          <a:lstStyle>
            <a:lvl1pPr>
              <a:defRPr/>
            </a:lvl1pPr>
          </a:lstStyle>
          <a:p>
            <a:fld id="{2B10AB5E-65B2-470F-A90D-8944CCF2250D}" type="datetime2">
              <a:rPr lang="en-US" smtClean="0"/>
              <a:pPr/>
              <a:t>Wednesday, March 10, 2010</a:t>
            </a:fld>
            <a:endParaRPr lang="en-US"/>
          </a:p>
        </p:txBody>
      </p:sp>
      <p:sp>
        <p:nvSpPr>
          <p:cNvPr id="3090" name="Rectangle 18"/>
          <p:cNvSpPr>
            <a:spLocks noGrp="1" noChangeArrowheads="1"/>
          </p:cNvSpPr>
          <p:nvPr>
            <p:ph type="ftr" sz="quarter" idx="3"/>
          </p:nvPr>
        </p:nvSpPr>
        <p:spPr/>
        <p:txBody>
          <a:bodyPr/>
          <a:lstStyle>
            <a:lvl1pPr>
              <a:defRPr/>
            </a:lvl1pPr>
          </a:lstStyle>
          <a:p>
            <a:endParaRPr lang="en-US"/>
          </a:p>
        </p:txBody>
      </p:sp>
      <p:sp>
        <p:nvSpPr>
          <p:cNvPr id="3091" name="Rectangle 19"/>
          <p:cNvSpPr>
            <a:spLocks noGrp="1" noChangeArrowheads="1"/>
          </p:cNvSpPr>
          <p:nvPr>
            <p:ph type="sldNum" sz="quarter" idx="4"/>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5F4066D-E18E-46CA-ADDB-DC7D9F287FCD}" type="datetime2">
              <a:rPr lang="en-US" smtClean="0"/>
              <a:pPr/>
              <a:t>Wednesday, March 10, 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600200"/>
            <a:ext cx="43434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3434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8" name="Footer Placeholder 7"/>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9" name="Slide Number Placeholder 8"/>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8E2E5AB2-AD30-4274-ADEE-77A916493B5C}" type="datetime2">
              <a:rPr lang="en-US" smtClean="0"/>
              <a:pPr/>
              <a:t>Wednesday, March 10, 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9C76396-5064-41C5-A285-015EE0047001}" type="datetime2">
              <a:rPr lang="en-US" smtClean="0"/>
              <a:pPr/>
              <a:t>Wednesday, March 10, 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2098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152400"/>
            <a:ext cx="64770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0098" name="Rectangle 2"/>
          <p:cNvSpPr>
            <a:spLocks noGrp="1" noChangeArrowheads="1"/>
          </p:cNvSpPr>
          <p:nvPr>
            <p:ph type="ctrTitle"/>
          </p:nvPr>
        </p:nvSpPr>
        <p:spPr>
          <a:xfrm>
            <a:off x="304800" y="5229225"/>
            <a:ext cx="7723188" cy="762000"/>
          </a:xfrm>
        </p:spPr>
        <p:txBody>
          <a:bodyPr anchor="b"/>
          <a:lstStyle>
            <a:lvl1pPr algn="l">
              <a:defRPr/>
            </a:lvl1pPr>
          </a:lstStyle>
          <a:p>
            <a:r>
              <a:rPr lang="en-US" smtClean="0"/>
              <a:t>Click to edit Master title style</a:t>
            </a:r>
            <a:endParaRPr lang="en-US"/>
          </a:p>
        </p:txBody>
      </p:sp>
      <p:sp>
        <p:nvSpPr>
          <p:cNvPr id="260099" name="Rectangle 3"/>
          <p:cNvSpPr>
            <a:spLocks noGrp="1" noChangeArrowheads="1"/>
          </p:cNvSpPr>
          <p:nvPr>
            <p:ph type="subTitle" idx="1"/>
          </p:nvPr>
        </p:nvSpPr>
        <p:spPr>
          <a:xfrm>
            <a:off x="304800" y="6021388"/>
            <a:ext cx="7723188" cy="792162"/>
          </a:xfrm>
        </p:spPr>
        <p:txBody>
          <a:bodyPr/>
          <a:lstStyle>
            <a:lvl1pPr marL="0" indent="0">
              <a:buFont typeface="Wingdings" pitchFamily="2" charset="2"/>
              <a:buNone/>
              <a:defRPr/>
            </a:lvl1pPr>
          </a:lstStyle>
          <a:p>
            <a:r>
              <a:rPr lang="en-US" smtClean="0"/>
              <a:t>Click to edit Master subtitle style</a:t>
            </a:r>
            <a:endParaRPr lang="en-US"/>
          </a:p>
        </p:txBody>
      </p:sp>
      <p:sp>
        <p:nvSpPr>
          <p:cNvPr id="260100" name="Rectangle 4"/>
          <p:cNvSpPr>
            <a:spLocks noGrp="1" noChangeArrowheads="1"/>
          </p:cNvSpPr>
          <p:nvPr>
            <p:ph type="dt" sz="quarter" idx="2"/>
          </p:nvPr>
        </p:nvSpPr>
        <p:spPr/>
        <p:txBody>
          <a:bodyPr/>
          <a:lstStyle>
            <a:lvl1pPr>
              <a:defRPr/>
            </a:lvl1pPr>
          </a:lstStyle>
          <a:p>
            <a:fld id="{2B10AB5E-65B2-470F-A90D-8944CCF2250D}" type="datetime2">
              <a:rPr lang="en-US" smtClean="0"/>
              <a:pPr/>
              <a:t>Wednesday, March 10, 2010</a:t>
            </a:fld>
            <a:endParaRPr lang="en-US"/>
          </a:p>
        </p:txBody>
      </p:sp>
      <p:sp>
        <p:nvSpPr>
          <p:cNvPr id="260101" name="Rectangle 5"/>
          <p:cNvSpPr>
            <a:spLocks noGrp="1" noChangeArrowheads="1"/>
          </p:cNvSpPr>
          <p:nvPr>
            <p:ph type="ftr" sz="quarter" idx="3"/>
          </p:nvPr>
        </p:nvSpPr>
        <p:spPr/>
        <p:txBody>
          <a:bodyPr/>
          <a:lstStyle>
            <a:lvl1pPr>
              <a:defRPr/>
            </a:lvl1pPr>
          </a:lstStyle>
          <a:p>
            <a:endParaRPr lang="en-US"/>
          </a:p>
        </p:txBody>
      </p:sp>
      <p:sp>
        <p:nvSpPr>
          <p:cNvPr id="260102" name="Rectangle 6"/>
          <p:cNvSpPr>
            <a:spLocks noGrp="1" noChangeArrowheads="1"/>
          </p:cNvSpPr>
          <p:nvPr>
            <p:ph type="sldNum" sz="quarter" idx="4"/>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5F4066D-E18E-46CA-ADDB-DC7D9F287FCD}" type="datetime2">
              <a:rPr lang="en-US" smtClean="0"/>
              <a:pPr/>
              <a:t>Wednesday, March 10, 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773238"/>
            <a:ext cx="3771900"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773238"/>
            <a:ext cx="3771900"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79388" y="1916113"/>
            <a:ext cx="4316412"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16113"/>
            <a:ext cx="4316413" cy="4752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8" name="Footer Placeholder 7"/>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9" name="Slide Number Placeholder 8"/>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8E2E5AB2-AD30-4274-ADEE-77A916493B5C}" type="datetime2">
              <a:rPr lang="en-US" smtClean="0"/>
              <a:pPr/>
              <a:t>Wednesday, March 10, 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9C76396-5064-41C5-A285-015EE0047001}" type="datetime2">
              <a:rPr lang="en-US" smtClean="0"/>
              <a:pPr/>
              <a:t>Wednesday, March 10, 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333375"/>
            <a:ext cx="1924050" cy="6191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333375"/>
            <a:ext cx="5619750" cy="6191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en-US" noProof="1" smtClean="0"/>
              <a:t>Click to edit Master title style</a:t>
            </a:r>
            <a:endParaRPr lang="en-US" dirty="0"/>
          </a:p>
        </p:txBody>
      </p:sp>
      <p:sp>
        <p:nvSpPr>
          <p:cNvPr id="3" name="Rectangle 3"/>
          <p:cNvSpPr>
            <a:spLocks noGrp="1"/>
          </p:cNvSpPr>
          <p:nvPr>
            <p:ph type="body" idx="1"/>
          </p:nvPr>
        </p:nvSpPr>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4" name="Rectangle 4"/>
          <p:cNvSpPr>
            <a:spLocks noGrp="1"/>
          </p:cNvSpPr>
          <p:nvPr>
            <p:ph type="dt" sz="half" idx="10"/>
          </p:nvPr>
        </p:nvSpPr>
        <p:spPr/>
        <p:txBody>
          <a:bodyPr/>
          <a:lstStyle/>
          <a:p>
            <a:fld id="{F83034B0-3E89-40BA-B086-97296A422E36}" type="datetimeFigureOut">
              <a:rPr lang="en-US" smtClean="0"/>
              <a:pPr/>
              <a:t>3/10/2010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D24C974-5669-4F4D-B5F7-AEFAF0EB8F68}" type="slidenum">
              <a:rPr lang="en-US" smtClean="0"/>
              <a:pPr/>
              <a:t>‹#›</a:t>
            </a:fld>
            <a:endParaRPr 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0098" name="Rectangle 2"/>
          <p:cNvSpPr>
            <a:spLocks noGrp="1" noChangeArrowheads="1"/>
          </p:cNvSpPr>
          <p:nvPr>
            <p:ph type="ctrTitle"/>
          </p:nvPr>
        </p:nvSpPr>
        <p:spPr>
          <a:xfrm>
            <a:off x="304800" y="5229225"/>
            <a:ext cx="7723188" cy="762000"/>
          </a:xfrm>
        </p:spPr>
        <p:txBody>
          <a:bodyPr anchor="b"/>
          <a:lstStyle>
            <a:lvl1pPr algn="l">
              <a:defRPr/>
            </a:lvl1pPr>
          </a:lstStyle>
          <a:p>
            <a:r>
              <a:rPr lang="en-US" smtClean="0"/>
              <a:t>Click to edit Master title style</a:t>
            </a:r>
            <a:endParaRPr lang="en-US"/>
          </a:p>
        </p:txBody>
      </p:sp>
      <p:sp>
        <p:nvSpPr>
          <p:cNvPr id="260099" name="Rectangle 3"/>
          <p:cNvSpPr>
            <a:spLocks noGrp="1" noChangeArrowheads="1"/>
          </p:cNvSpPr>
          <p:nvPr>
            <p:ph type="subTitle" idx="1"/>
          </p:nvPr>
        </p:nvSpPr>
        <p:spPr>
          <a:xfrm>
            <a:off x="304800" y="6021388"/>
            <a:ext cx="7723188" cy="792162"/>
          </a:xfrm>
        </p:spPr>
        <p:txBody>
          <a:bodyPr/>
          <a:lstStyle>
            <a:lvl1pPr marL="0" indent="0">
              <a:buFont typeface="Wingdings" pitchFamily="2" charset="2"/>
              <a:buNone/>
              <a:defRPr/>
            </a:lvl1pPr>
          </a:lstStyle>
          <a:p>
            <a:r>
              <a:rPr lang="en-US" smtClean="0"/>
              <a:t>Click to edit Master subtitle style</a:t>
            </a:r>
            <a:endParaRPr lang="en-US"/>
          </a:p>
        </p:txBody>
      </p:sp>
      <p:sp>
        <p:nvSpPr>
          <p:cNvPr id="260100" name="Rectangle 4"/>
          <p:cNvSpPr>
            <a:spLocks noGrp="1" noChangeArrowheads="1"/>
          </p:cNvSpPr>
          <p:nvPr>
            <p:ph type="dt" sz="quarter" idx="2"/>
          </p:nvPr>
        </p:nvSpPr>
        <p:spPr/>
        <p:txBody>
          <a:bodyPr/>
          <a:lstStyle>
            <a:lvl1pPr>
              <a:defRPr/>
            </a:lvl1pPr>
          </a:lstStyle>
          <a:p>
            <a:fld id="{2B10AB5E-65B2-470F-A90D-8944CCF2250D}" type="datetime2">
              <a:rPr lang="en-US" smtClean="0"/>
              <a:pPr/>
              <a:t>Wednesday, March 10, 2010</a:t>
            </a:fld>
            <a:endParaRPr lang="en-US"/>
          </a:p>
        </p:txBody>
      </p:sp>
      <p:sp>
        <p:nvSpPr>
          <p:cNvPr id="260101" name="Rectangle 5"/>
          <p:cNvSpPr>
            <a:spLocks noGrp="1" noChangeArrowheads="1"/>
          </p:cNvSpPr>
          <p:nvPr>
            <p:ph type="ftr" sz="quarter" idx="3"/>
          </p:nvPr>
        </p:nvSpPr>
        <p:spPr/>
        <p:txBody>
          <a:bodyPr/>
          <a:lstStyle>
            <a:lvl1pPr>
              <a:defRPr/>
            </a:lvl1pPr>
          </a:lstStyle>
          <a:p>
            <a:endParaRPr lang="en-US"/>
          </a:p>
        </p:txBody>
      </p:sp>
      <p:sp>
        <p:nvSpPr>
          <p:cNvPr id="260102" name="Rectangle 6"/>
          <p:cNvSpPr>
            <a:spLocks noGrp="1" noChangeArrowheads="1"/>
          </p:cNvSpPr>
          <p:nvPr>
            <p:ph type="sldNum" sz="quarter" idx="4"/>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5F4066D-E18E-46CA-ADDB-DC7D9F287FCD}" type="datetime2">
              <a:rPr lang="en-US" smtClean="0"/>
              <a:pPr/>
              <a:t>Wednesday, March 10, 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8" name="Footer Placeholder 7"/>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9" name="Slide Number Placeholder 8"/>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1773238"/>
            <a:ext cx="3771900"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86300" y="1773238"/>
            <a:ext cx="3771900" cy="47513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8" name="Footer Placeholder 7"/>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9" name="Slide Number Placeholder 8"/>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8E2E5AB2-AD30-4274-ADEE-77A916493B5C}" type="datetime2">
              <a:rPr lang="en-US" smtClean="0"/>
              <a:pPr/>
              <a:t>Wednesday, March 10, 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9C76396-5064-41C5-A285-015EE0047001}" type="datetime2">
              <a:rPr lang="en-US" smtClean="0"/>
              <a:pPr/>
              <a:t>Wednesday, March 10, 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34150" y="333375"/>
            <a:ext cx="1924050" cy="619125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762000" y="333375"/>
            <a:ext cx="5619750" cy="61912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lvl1pPr algn="l">
              <a:defRPr/>
            </a:lvl1pPr>
          </a:lstStyle>
          <a:p>
            <a:r>
              <a:rPr lang="en-US" noProof="1" smtClean="0"/>
              <a:t>Click to edit Master title style</a:t>
            </a:r>
            <a:endParaRPr lang="en-US" dirty="0"/>
          </a:p>
        </p:txBody>
      </p:sp>
      <p:sp>
        <p:nvSpPr>
          <p:cNvPr id="3" name="Rectangle 3"/>
          <p:cNvSpPr>
            <a:spLocks noGrp="1"/>
          </p:cNvSpPr>
          <p:nvPr>
            <p:ph type="body" idx="1"/>
          </p:nvPr>
        </p:nvSpPr>
        <p:spPr/>
        <p:txBody>
          <a:bodyPr/>
          <a:lstStyle/>
          <a:p>
            <a:pPr lvl="0"/>
            <a:r>
              <a:rPr lang="en-US" noProof="1" smtClean="0"/>
              <a:t>Click to edit Master text styles</a:t>
            </a:r>
          </a:p>
          <a:p>
            <a:pPr lvl="1"/>
            <a:r>
              <a:rPr lang="en-US" noProof="1" smtClean="0"/>
              <a:t>Second level</a:t>
            </a:r>
          </a:p>
          <a:p>
            <a:pPr lvl="2"/>
            <a:r>
              <a:rPr lang="en-US" noProof="1" smtClean="0"/>
              <a:t>Third level</a:t>
            </a:r>
          </a:p>
          <a:p>
            <a:pPr lvl="3"/>
            <a:r>
              <a:rPr lang="en-US" noProof="1" smtClean="0"/>
              <a:t>Fourth level</a:t>
            </a:r>
          </a:p>
          <a:p>
            <a:pPr lvl="4"/>
            <a:r>
              <a:rPr lang="en-US" noProof="1" smtClean="0"/>
              <a:t>Fifth level</a:t>
            </a:r>
            <a:endParaRPr lang="en-US"/>
          </a:p>
        </p:txBody>
      </p:sp>
      <p:sp>
        <p:nvSpPr>
          <p:cNvPr id="4" name="Rectangle 4"/>
          <p:cNvSpPr>
            <a:spLocks noGrp="1"/>
          </p:cNvSpPr>
          <p:nvPr>
            <p:ph type="dt" sz="half" idx="10"/>
          </p:nvPr>
        </p:nvSpPr>
        <p:spPr/>
        <p:txBody>
          <a:bodyPr/>
          <a:lstStyle/>
          <a:p>
            <a:fld id="{F83034B0-3E89-40BA-B086-97296A422E36}" type="datetimeFigureOut">
              <a:rPr lang="en-US" smtClean="0"/>
              <a:pPr/>
              <a:t>3/10/2010</a:t>
            </a:fld>
            <a:endParaRPr lang="en-US"/>
          </a:p>
        </p:txBody>
      </p:sp>
      <p:sp>
        <p:nvSpPr>
          <p:cNvPr id="5" name="Rectangle 5"/>
          <p:cNvSpPr>
            <a:spLocks noGrp="1"/>
          </p:cNvSpPr>
          <p:nvPr>
            <p:ph type="ftr" sz="quarter" idx="11"/>
          </p:nvPr>
        </p:nvSpPr>
        <p:spPr/>
        <p:txBody>
          <a:bodyPr/>
          <a:lstStyle/>
          <a:p>
            <a:endParaRPr lang="en-US"/>
          </a:p>
        </p:txBody>
      </p:sp>
      <p:sp>
        <p:nvSpPr>
          <p:cNvPr id="6" name="Rectangle 6"/>
          <p:cNvSpPr>
            <a:spLocks noGrp="1"/>
          </p:cNvSpPr>
          <p:nvPr>
            <p:ph type="sldNum" sz="quarter" idx="12"/>
          </p:nvPr>
        </p:nvSpPr>
        <p:spPr/>
        <p:txBody>
          <a:bodyPr/>
          <a:lstStyle/>
          <a:p>
            <a:fld id="{1D24C974-5669-4F4D-B5F7-AEFAF0EB8F68}"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8E2E5AB2-AD30-4274-ADEE-77A916493B5C}" type="datetime2">
              <a:rPr lang="en-US" smtClean="0"/>
              <a:pPr/>
              <a:t>Wednesday, March 10, 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reserve="1">
  <p:cSld name="Title Slide">
    <p:bg bwMode="gray">
      <p:bgPr>
        <a:blipFill dpi="0" rotWithShape="0">
          <a:blip r:embed="rId2"/>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3078" name="Rectangle 6"/>
          <p:cNvSpPr>
            <a:spLocks noGrp="1" noChangeArrowheads="1"/>
          </p:cNvSpPr>
          <p:nvPr>
            <p:ph type="ctrTitle"/>
          </p:nvPr>
        </p:nvSpPr>
        <p:spPr>
          <a:xfrm>
            <a:off x="762000" y="4876800"/>
            <a:ext cx="7543800" cy="947738"/>
          </a:xfrm>
        </p:spPr>
        <p:txBody>
          <a:bodyPr/>
          <a:lstStyle>
            <a:lvl1pPr algn="ctr">
              <a:defRPr/>
            </a:lvl1pPr>
          </a:lstStyle>
          <a:p>
            <a:r>
              <a:rPr lang="en-US" smtClean="0"/>
              <a:t>Click to edit Master title style</a:t>
            </a:r>
            <a:endParaRPr lang="en-US"/>
          </a:p>
        </p:txBody>
      </p:sp>
      <p:sp>
        <p:nvSpPr>
          <p:cNvPr id="3079" name="Rectangle 7"/>
          <p:cNvSpPr>
            <a:spLocks noGrp="1" noChangeArrowheads="1"/>
          </p:cNvSpPr>
          <p:nvPr>
            <p:ph type="subTitle" idx="1"/>
          </p:nvPr>
        </p:nvSpPr>
        <p:spPr>
          <a:xfrm>
            <a:off x="1066800" y="5867400"/>
            <a:ext cx="6934200" cy="7620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3089" name="Rectangle 17"/>
          <p:cNvSpPr>
            <a:spLocks noGrp="1" noChangeArrowheads="1"/>
          </p:cNvSpPr>
          <p:nvPr>
            <p:ph type="dt" sz="quarter" idx="2"/>
          </p:nvPr>
        </p:nvSpPr>
        <p:spPr/>
        <p:txBody>
          <a:bodyPr/>
          <a:lstStyle>
            <a:lvl1pPr>
              <a:defRPr/>
            </a:lvl1pPr>
          </a:lstStyle>
          <a:p>
            <a:fld id="{2B10AB5E-65B2-470F-A90D-8944CCF2250D}" type="datetime2">
              <a:rPr lang="en-US" smtClean="0"/>
              <a:pPr/>
              <a:t>Wednesday, March 10, 2010</a:t>
            </a:fld>
            <a:endParaRPr lang="en-US"/>
          </a:p>
        </p:txBody>
      </p:sp>
      <p:sp>
        <p:nvSpPr>
          <p:cNvPr id="3090" name="Rectangle 18"/>
          <p:cNvSpPr>
            <a:spLocks noGrp="1" noChangeArrowheads="1"/>
          </p:cNvSpPr>
          <p:nvPr>
            <p:ph type="ftr" sz="quarter" idx="3"/>
          </p:nvPr>
        </p:nvSpPr>
        <p:spPr/>
        <p:txBody>
          <a:bodyPr/>
          <a:lstStyle>
            <a:lvl1pPr>
              <a:defRPr/>
            </a:lvl1pPr>
          </a:lstStyle>
          <a:p>
            <a:endParaRPr lang="en-US"/>
          </a:p>
        </p:txBody>
      </p:sp>
      <p:sp>
        <p:nvSpPr>
          <p:cNvPr id="3091" name="Rectangle 19"/>
          <p:cNvSpPr>
            <a:spLocks noGrp="1" noChangeArrowheads="1"/>
          </p:cNvSpPr>
          <p:nvPr>
            <p:ph type="sldNum" sz="quarter" idx="4"/>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B5F4066D-E18E-46CA-ADDB-DC7D9F287FCD}" type="datetime2">
              <a:rPr lang="en-US" smtClean="0"/>
              <a:pPr/>
              <a:t>Wednesday, March 10, 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pPr/>
              <a:t>‹#›</a:t>
            </a:fld>
            <a:endParaRPr lang="en-US" dirty="0"/>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600200"/>
            <a:ext cx="43434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343400" cy="5105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8" name="Footer Placeholder 7"/>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9" name="Slide Number Placeholder 8"/>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8E2E5AB2-AD30-4274-ADEE-77A916493B5C}" type="datetime2">
              <a:rPr lang="en-US" smtClean="0"/>
              <a:pPr/>
              <a:t>Wednesday, March 10, 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9C76396-5064-41C5-A285-015EE0047001}" type="datetime2">
              <a:rPr lang="en-US" smtClean="0"/>
              <a:pPr/>
              <a:t>Wednesday, March 10, 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79C76396-5064-41C5-A285-015EE0047001}" type="datetime2">
              <a:rPr lang="en-US" smtClean="0"/>
              <a:pPr/>
              <a:t>Wednesday, March 10, 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CF7A2BDD-D331-44F0-96AA-4FB4ED497064}" type="slidenum">
              <a:rPr lang="en-US" smtClean="0"/>
              <a:pPr/>
              <a:t>‹#›</a:t>
            </a:fld>
            <a:endParaRPr 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209800" cy="6553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152400"/>
            <a:ext cx="6477000" cy="6553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5" name="Footer Placeholder 4"/>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6" name="Slide Number Placeholder 5"/>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6" name="Footer Placeholder 5"/>
          <p:cNvSpPr>
            <a:spLocks noGrp="1"/>
          </p:cNvSpPr>
          <p:nvPr>
            <p:ph type="ftr" sz="quarter" idx="11"/>
          </p:nvPr>
        </p:nvSpPr>
        <p:spPr/>
        <p:txBody>
          <a:bodyPr/>
          <a:lstStyle>
            <a:lvl1pPr>
              <a:defRPr/>
            </a:lvl1pPr>
          </a:lstStyle>
          <a:p>
            <a:pPr algn="r"/>
            <a:endParaRPr lang="en-US" dirty="0">
              <a:solidFill>
                <a:schemeClr val="accent1">
                  <a:shade val="75000"/>
                </a:schemeClr>
              </a:solidFill>
            </a:endParaRPr>
          </a:p>
        </p:txBody>
      </p:sp>
      <p:sp>
        <p:nvSpPr>
          <p:cNvPr id="7" name="Slide Number Placeholder 6"/>
          <p:cNvSpPr>
            <a:spLocks noGrp="1"/>
          </p:cNvSpPr>
          <p:nvPr>
            <p:ph type="sldNum" sz="quarter" idx="12"/>
          </p:nvPr>
        </p:nvSpPr>
        <p:spPr/>
        <p:txBody>
          <a:bodyPr/>
          <a:lstStyle>
            <a:lvl1pPr>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3.jpe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image" Target="../media/image3.jpeg"/><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theme" Target="../theme/theme3.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3.xml"/><Relationship Id="rId13" Type="http://schemas.openxmlformats.org/officeDocument/2006/relationships/theme" Target="../theme/theme4.xml"/><Relationship Id="rId3" Type="http://schemas.openxmlformats.org/officeDocument/2006/relationships/slideLayout" Target="../slideLayouts/slideLayout38.xml"/><Relationship Id="rId7" Type="http://schemas.openxmlformats.org/officeDocument/2006/relationships/slideLayout" Target="../slideLayouts/slideLayout42.xml"/><Relationship Id="rId12" Type="http://schemas.openxmlformats.org/officeDocument/2006/relationships/slideLayout" Target="../slideLayouts/slideLayout47.xml"/><Relationship Id="rId2" Type="http://schemas.openxmlformats.org/officeDocument/2006/relationships/slideLayout" Target="../slideLayouts/slideLayout37.xml"/><Relationship Id="rId1" Type="http://schemas.openxmlformats.org/officeDocument/2006/relationships/slideLayout" Target="../slideLayouts/slideLayout36.xml"/><Relationship Id="rId6" Type="http://schemas.openxmlformats.org/officeDocument/2006/relationships/slideLayout" Target="../slideLayouts/slideLayout41.xml"/><Relationship Id="rId11" Type="http://schemas.openxmlformats.org/officeDocument/2006/relationships/slideLayout" Target="../slideLayouts/slideLayout46.xml"/><Relationship Id="rId5" Type="http://schemas.openxmlformats.org/officeDocument/2006/relationships/slideLayout" Target="../slideLayouts/slideLayout40.xml"/><Relationship Id="rId10" Type="http://schemas.openxmlformats.org/officeDocument/2006/relationships/slideLayout" Target="../slideLayouts/slideLayout45.xml"/><Relationship Id="rId4" Type="http://schemas.openxmlformats.org/officeDocument/2006/relationships/slideLayout" Target="../slideLayouts/slideLayout39.xml"/><Relationship Id="rId9" Type="http://schemas.openxmlformats.org/officeDocument/2006/relationships/slideLayout" Target="../slideLayouts/slideLayout44.xml"/><Relationship Id="rId14" Type="http://schemas.openxmlformats.org/officeDocument/2006/relationships/image" Target="../media/image5.jpe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5.xml"/><Relationship Id="rId13" Type="http://schemas.openxmlformats.org/officeDocument/2006/relationships/theme" Target="../theme/theme5.xml"/><Relationship Id="rId3" Type="http://schemas.openxmlformats.org/officeDocument/2006/relationships/slideLayout" Target="../slideLayouts/slideLayout50.xml"/><Relationship Id="rId7" Type="http://schemas.openxmlformats.org/officeDocument/2006/relationships/slideLayout" Target="../slideLayouts/slideLayout54.xml"/><Relationship Id="rId12" Type="http://schemas.openxmlformats.org/officeDocument/2006/relationships/slideLayout" Target="../slideLayouts/slideLayout59.xml"/><Relationship Id="rId2" Type="http://schemas.openxmlformats.org/officeDocument/2006/relationships/slideLayout" Target="../slideLayouts/slideLayout49.xml"/><Relationship Id="rId1" Type="http://schemas.openxmlformats.org/officeDocument/2006/relationships/slideLayout" Target="../slideLayouts/slideLayout48.xml"/><Relationship Id="rId6" Type="http://schemas.openxmlformats.org/officeDocument/2006/relationships/slideLayout" Target="../slideLayouts/slideLayout53.xml"/><Relationship Id="rId11" Type="http://schemas.openxmlformats.org/officeDocument/2006/relationships/slideLayout" Target="../slideLayouts/slideLayout58.xml"/><Relationship Id="rId5" Type="http://schemas.openxmlformats.org/officeDocument/2006/relationships/slideLayout" Target="../slideLayouts/slideLayout52.xml"/><Relationship Id="rId10" Type="http://schemas.openxmlformats.org/officeDocument/2006/relationships/slideLayout" Target="../slideLayouts/slideLayout57.xml"/><Relationship Id="rId4" Type="http://schemas.openxmlformats.org/officeDocument/2006/relationships/slideLayout" Target="../slideLayouts/slideLayout51.xml"/><Relationship Id="rId9" Type="http://schemas.openxmlformats.org/officeDocument/2006/relationships/slideLayout" Target="../slideLayouts/slideLayout56.xml"/><Relationship Id="rId14" Type="http://schemas.openxmlformats.org/officeDocument/2006/relationships/image" Target="../media/image5.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7.xml"/><Relationship Id="rId13" Type="http://schemas.openxmlformats.org/officeDocument/2006/relationships/image" Target="../media/image3.jpeg"/><Relationship Id="rId3" Type="http://schemas.openxmlformats.org/officeDocument/2006/relationships/slideLayout" Target="../slideLayouts/slideLayout62.xml"/><Relationship Id="rId7" Type="http://schemas.openxmlformats.org/officeDocument/2006/relationships/slideLayout" Target="../slideLayouts/slideLayout66.xml"/><Relationship Id="rId12" Type="http://schemas.openxmlformats.org/officeDocument/2006/relationships/theme" Target="../theme/theme6.xml"/><Relationship Id="rId2" Type="http://schemas.openxmlformats.org/officeDocument/2006/relationships/slideLayout" Target="../slideLayouts/slideLayout61.xml"/><Relationship Id="rId1" Type="http://schemas.openxmlformats.org/officeDocument/2006/relationships/slideLayout" Target="../slideLayouts/slideLayout60.xml"/><Relationship Id="rId6" Type="http://schemas.openxmlformats.org/officeDocument/2006/relationships/slideLayout" Target="../slideLayouts/slideLayout65.xml"/><Relationship Id="rId11" Type="http://schemas.openxmlformats.org/officeDocument/2006/relationships/slideLayout" Target="../slideLayouts/slideLayout70.xml"/><Relationship Id="rId5" Type="http://schemas.openxmlformats.org/officeDocument/2006/relationships/slideLayout" Target="../slideLayouts/slideLayout64.xml"/><Relationship Id="rId10" Type="http://schemas.openxmlformats.org/officeDocument/2006/relationships/slideLayout" Target="../slideLayouts/slideLayout69.xml"/><Relationship Id="rId4" Type="http://schemas.openxmlformats.org/officeDocument/2006/relationships/slideLayout" Target="../slideLayouts/slideLayout63.xml"/><Relationship Id="rId9" Type="http://schemas.openxmlformats.org/officeDocument/2006/relationships/slideLayout" Target="../slideLayouts/slideLayout6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88809" name="Rectangle 41"/>
          <p:cNvSpPr>
            <a:spLocks noGrp="1" noChangeArrowheads="1"/>
          </p:cNvSpPr>
          <p:nvPr>
            <p:ph type="title"/>
          </p:nvPr>
        </p:nvSpPr>
        <p:spPr bwMode="auto">
          <a:xfrm>
            <a:off x="1331913" y="260350"/>
            <a:ext cx="7632700" cy="935038"/>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p>
            <a:pPr lvl="0"/>
            <a:r>
              <a:rPr lang="en-US" smtClean="0"/>
              <a:t>Click to edit Master title style</a:t>
            </a:r>
            <a:endParaRPr lang="en-US" smtClean="0"/>
          </a:p>
        </p:txBody>
      </p:sp>
      <p:sp>
        <p:nvSpPr>
          <p:cNvPr id="288810" name="Rectangle 42"/>
          <p:cNvSpPr>
            <a:spLocks noGrp="1" noChangeArrowheads="1"/>
          </p:cNvSpPr>
          <p:nvPr>
            <p:ph type="body" idx="1"/>
          </p:nvPr>
        </p:nvSpPr>
        <p:spPr bwMode="auto">
          <a:xfrm>
            <a:off x="179388" y="1916113"/>
            <a:ext cx="8785225" cy="4752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288841" name="Rectangle 73"/>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atin typeface="Times New Roman" pitchFamily="18" charset="0"/>
              </a:defRPr>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288842" name="Rectangle 74"/>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atin typeface="Times New Roman" pitchFamily="18" charset="0"/>
              </a:defRPr>
            </a:lvl1pPr>
          </a:lstStyle>
          <a:p>
            <a:pPr algn="r"/>
            <a:endParaRPr lang="en-US" dirty="0">
              <a:solidFill>
                <a:schemeClr val="accent1">
                  <a:shade val="75000"/>
                </a:schemeClr>
              </a:solidFill>
            </a:endParaRPr>
          </a:p>
        </p:txBody>
      </p:sp>
      <p:sp>
        <p:nvSpPr>
          <p:cNvPr id="288843" name="Rectangle 75"/>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atin typeface="Times New Roman" pitchFamily="18" charset="0"/>
              </a:defRPr>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 bg1="lt1" tx1="dk1" bg2="lt2" tx2="dk2" accent1="accent1" accent2="accent2" accent3="accent3" accent4="accent4" accent5="accent5" accent6="accent6" hlink="hlink" folHlink="folHlink"/>
  <p:sldLayoutIdLst>
    <p:sldLayoutId id="2147483699" r:id="rId1"/>
    <p:sldLayoutId id="2147483700" r:id="rId2"/>
    <p:sldLayoutId id="2147483701" r:id="rId3"/>
    <p:sldLayoutId id="2147483702" r:id="rId4"/>
    <p:sldLayoutId id="2147483703" r:id="rId5"/>
    <p:sldLayoutId id="2147483704" r:id="rId6"/>
    <p:sldLayoutId id="2147483705" r:id="rId7"/>
    <p:sldLayoutId id="2147483706" r:id="rId8"/>
    <p:sldLayoutId id="2147483707" r:id="rId9"/>
    <p:sldLayoutId id="2147483708" r:id="rId10"/>
    <p:sldLayoutId id="2147483709" r:id="rId11"/>
    <p:sldLayoutId id="2147483710" r:id="rId12"/>
  </p:sldLayoutIdLst>
  <p:txStyles>
    <p:titleStyle>
      <a:lvl1pPr algn="l" rtl="0" eaLnBrk="1" fontAlgn="base" hangingPunct="1">
        <a:spcBef>
          <a:spcPct val="0"/>
        </a:spcBef>
        <a:spcAft>
          <a:spcPct val="0"/>
        </a:spcAft>
        <a:defRPr sz="4200">
          <a:solidFill>
            <a:schemeClr val="tx1"/>
          </a:solidFill>
          <a:latin typeface="+mj-lt"/>
          <a:ea typeface="+mj-ea"/>
          <a:cs typeface="+mj-cs"/>
        </a:defRPr>
      </a:lvl1pPr>
      <a:lvl2pPr algn="l" rtl="0" eaLnBrk="1" fontAlgn="base" hangingPunct="1">
        <a:spcBef>
          <a:spcPct val="0"/>
        </a:spcBef>
        <a:spcAft>
          <a:spcPct val="0"/>
        </a:spcAft>
        <a:defRPr sz="4200">
          <a:solidFill>
            <a:schemeClr val="tx1"/>
          </a:solidFill>
          <a:latin typeface="Arial" charset="0"/>
        </a:defRPr>
      </a:lvl2pPr>
      <a:lvl3pPr algn="l" rtl="0" eaLnBrk="1" fontAlgn="base" hangingPunct="1">
        <a:spcBef>
          <a:spcPct val="0"/>
        </a:spcBef>
        <a:spcAft>
          <a:spcPct val="0"/>
        </a:spcAft>
        <a:defRPr sz="4200">
          <a:solidFill>
            <a:schemeClr val="tx1"/>
          </a:solidFill>
          <a:latin typeface="Arial" charset="0"/>
        </a:defRPr>
      </a:lvl3pPr>
      <a:lvl4pPr algn="l" rtl="0" eaLnBrk="1" fontAlgn="base" hangingPunct="1">
        <a:spcBef>
          <a:spcPct val="0"/>
        </a:spcBef>
        <a:spcAft>
          <a:spcPct val="0"/>
        </a:spcAft>
        <a:defRPr sz="4200">
          <a:solidFill>
            <a:schemeClr val="tx1"/>
          </a:solidFill>
          <a:latin typeface="Arial" charset="0"/>
        </a:defRPr>
      </a:lvl4pPr>
      <a:lvl5pPr algn="l" rtl="0" eaLnBrk="1" fontAlgn="base" hangingPunct="1">
        <a:spcBef>
          <a:spcPct val="0"/>
        </a:spcBef>
        <a:spcAft>
          <a:spcPct val="0"/>
        </a:spcAft>
        <a:defRPr sz="4200">
          <a:solidFill>
            <a:schemeClr val="tx1"/>
          </a:solidFill>
          <a:latin typeface="Arial" charset="0"/>
        </a:defRPr>
      </a:lvl5pPr>
      <a:lvl6pPr marL="457200" algn="l" rtl="0" eaLnBrk="1" fontAlgn="base" hangingPunct="1">
        <a:spcBef>
          <a:spcPct val="0"/>
        </a:spcBef>
        <a:spcAft>
          <a:spcPct val="0"/>
        </a:spcAft>
        <a:defRPr sz="4200">
          <a:solidFill>
            <a:schemeClr val="tx1"/>
          </a:solidFill>
          <a:latin typeface="Arial" charset="0"/>
        </a:defRPr>
      </a:lvl6pPr>
      <a:lvl7pPr marL="914400" algn="l" rtl="0" eaLnBrk="1" fontAlgn="base" hangingPunct="1">
        <a:spcBef>
          <a:spcPct val="0"/>
        </a:spcBef>
        <a:spcAft>
          <a:spcPct val="0"/>
        </a:spcAft>
        <a:defRPr sz="4200">
          <a:solidFill>
            <a:schemeClr val="tx1"/>
          </a:solidFill>
          <a:latin typeface="Arial" charset="0"/>
        </a:defRPr>
      </a:lvl7pPr>
      <a:lvl8pPr marL="1371600" algn="l" rtl="0" eaLnBrk="1" fontAlgn="base" hangingPunct="1">
        <a:spcBef>
          <a:spcPct val="0"/>
        </a:spcBef>
        <a:spcAft>
          <a:spcPct val="0"/>
        </a:spcAft>
        <a:defRPr sz="4200">
          <a:solidFill>
            <a:schemeClr val="tx1"/>
          </a:solidFill>
          <a:latin typeface="Arial" charset="0"/>
        </a:defRPr>
      </a:lvl8pPr>
      <a:lvl9pPr marL="1828800" algn="l" rtl="0" eaLnBrk="1" fontAlgn="base" hangingPunct="1">
        <a:spcBef>
          <a:spcPct val="0"/>
        </a:spcBef>
        <a:spcAft>
          <a:spcPct val="0"/>
        </a:spcAft>
        <a:defRPr sz="4200">
          <a:solidFill>
            <a:schemeClr val="tx1"/>
          </a:solidFill>
          <a:latin typeface="Arial" charset="0"/>
        </a:defRPr>
      </a:lvl9pPr>
    </p:titleStyle>
    <p:bodyStyle>
      <a:lvl1pPr marL="342900" indent="-342900" algn="l" rtl="0" eaLnBrk="1" fontAlgn="base" hangingPunct="1">
        <a:spcBef>
          <a:spcPct val="20000"/>
        </a:spcBef>
        <a:spcAft>
          <a:spcPct val="0"/>
        </a:spcAft>
        <a:buClr>
          <a:srgbClr val="000000"/>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rgbClr val="000000"/>
        </a:buClr>
        <a:buChar char="•"/>
        <a:defRPr sz="2800">
          <a:solidFill>
            <a:schemeClr val="tx1"/>
          </a:solidFill>
          <a:latin typeface="+mn-lt"/>
        </a:defRPr>
      </a:lvl2pPr>
      <a:lvl3pPr marL="1143000" indent="-228600" algn="l" rtl="0" eaLnBrk="1" fontAlgn="base" hangingPunct="1">
        <a:spcBef>
          <a:spcPct val="20000"/>
        </a:spcBef>
        <a:spcAft>
          <a:spcPct val="0"/>
        </a:spcAft>
        <a:buClr>
          <a:srgbClr val="000000"/>
        </a:buClr>
        <a:buChar char="•"/>
        <a:defRPr sz="2400">
          <a:solidFill>
            <a:schemeClr val="tx1"/>
          </a:solidFill>
          <a:latin typeface="+mn-lt"/>
        </a:defRPr>
      </a:lvl3pPr>
      <a:lvl4pPr marL="1600200" indent="-228600" algn="l" rtl="0" eaLnBrk="1" fontAlgn="base" hangingPunct="1">
        <a:spcBef>
          <a:spcPct val="20000"/>
        </a:spcBef>
        <a:spcAft>
          <a:spcPct val="0"/>
        </a:spcAft>
        <a:buClr>
          <a:srgbClr val="000000"/>
        </a:buClr>
        <a:buChar char="•"/>
        <a:defRPr sz="2000">
          <a:solidFill>
            <a:schemeClr val="tx1"/>
          </a:solidFill>
          <a:latin typeface="+mn-lt"/>
        </a:defRPr>
      </a:lvl4pPr>
      <a:lvl5pPr marL="2057400" indent="-228600" algn="l" rtl="0" eaLnBrk="1" fontAlgn="base" hangingPunct="1">
        <a:spcBef>
          <a:spcPct val="20000"/>
        </a:spcBef>
        <a:spcAft>
          <a:spcPct val="0"/>
        </a:spcAft>
        <a:buClr>
          <a:srgbClr val="000000"/>
        </a:buClr>
        <a:buChar char="•"/>
        <a:defRPr sz="2000">
          <a:solidFill>
            <a:schemeClr val="tx1"/>
          </a:solidFill>
          <a:latin typeface="+mn-lt"/>
        </a:defRPr>
      </a:lvl5pPr>
      <a:lvl6pPr marL="2514600" indent="-228600" algn="l" rtl="0" eaLnBrk="1" fontAlgn="base" hangingPunct="1">
        <a:spcBef>
          <a:spcPct val="20000"/>
        </a:spcBef>
        <a:spcAft>
          <a:spcPct val="0"/>
        </a:spcAft>
        <a:buClr>
          <a:srgbClr val="000000"/>
        </a:buClr>
        <a:buChar char="•"/>
        <a:defRPr sz="2000">
          <a:solidFill>
            <a:schemeClr val="tx1"/>
          </a:solidFill>
          <a:latin typeface="+mn-lt"/>
        </a:defRPr>
      </a:lvl6pPr>
      <a:lvl7pPr marL="2971800" indent="-228600" algn="l" rtl="0" eaLnBrk="1" fontAlgn="base" hangingPunct="1">
        <a:spcBef>
          <a:spcPct val="20000"/>
        </a:spcBef>
        <a:spcAft>
          <a:spcPct val="0"/>
        </a:spcAft>
        <a:buClr>
          <a:srgbClr val="000000"/>
        </a:buClr>
        <a:buChar char="•"/>
        <a:defRPr sz="2000">
          <a:solidFill>
            <a:schemeClr val="tx1"/>
          </a:solidFill>
          <a:latin typeface="+mn-lt"/>
        </a:defRPr>
      </a:lvl7pPr>
      <a:lvl8pPr marL="3429000" indent="-228600" algn="l" rtl="0" eaLnBrk="1" fontAlgn="base" hangingPunct="1">
        <a:spcBef>
          <a:spcPct val="20000"/>
        </a:spcBef>
        <a:spcAft>
          <a:spcPct val="0"/>
        </a:spcAft>
        <a:buClr>
          <a:srgbClr val="000000"/>
        </a:buClr>
        <a:buChar char="•"/>
        <a:defRPr sz="2000">
          <a:solidFill>
            <a:schemeClr val="tx1"/>
          </a:solidFill>
          <a:latin typeface="+mn-lt"/>
        </a:defRPr>
      </a:lvl8pPr>
      <a:lvl9pPr marL="3886200" indent="-228600" algn="l" rtl="0" eaLnBrk="1" fontAlgn="base" hangingPunct="1">
        <a:spcBef>
          <a:spcPct val="20000"/>
        </a:spcBef>
        <a:spcAft>
          <a:spcPct val="0"/>
        </a:spcAft>
        <a:buClr>
          <a:srgbClr val="000000"/>
        </a:buClr>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4" name="Rectangle 6"/>
          <p:cNvSpPr>
            <a:spLocks noGrp="1" noChangeArrowheads="1"/>
          </p:cNvSpPr>
          <p:nvPr>
            <p:ph type="title"/>
          </p:nvPr>
        </p:nvSpPr>
        <p:spPr bwMode="auto">
          <a:xfrm>
            <a:off x="1820863" y="152400"/>
            <a:ext cx="717073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2055" name="Rectangle 7"/>
          <p:cNvSpPr>
            <a:spLocks noGrp="1" noChangeArrowheads="1"/>
          </p:cNvSpPr>
          <p:nvPr>
            <p:ph type="body" idx="1"/>
          </p:nvPr>
        </p:nvSpPr>
        <p:spPr bwMode="white">
          <a:xfrm>
            <a:off x="152400" y="1600200"/>
            <a:ext cx="88392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20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2065" name="Rectangle 1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lgn="r"/>
            <a:endParaRPr lang="en-US" dirty="0">
              <a:solidFill>
                <a:schemeClr val="accent1">
                  <a:shade val="75000"/>
                </a:schemeClr>
              </a:solidFill>
            </a:endParaRPr>
          </a:p>
        </p:txBody>
      </p:sp>
      <p:sp>
        <p:nvSpPr>
          <p:cNvPr id="2066" name="Rectangle 18"/>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 bg1="lt1" tx1="dk1" bg2="lt2" tx2="dk2" accent1="accent1" accent2="accent2" accent3="accent3" accent4="accent4" accent5="accent5" accent6="accent6" hlink="hlink" folHlink="folHlink"/>
  <p:sldLayoutIdLst>
    <p:sldLayoutId id="2147483712" r:id="rId1"/>
    <p:sldLayoutId id="2147483713" r:id="rId2"/>
    <p:sldLayoutId id="2147483714" r:id="rId3"/>
    <p:sldLayoutId id="2147483715" r:id="rId4"/>
    <p:sldLayoutId id="2147483716" r:id="rId5"/>
    <p:sldLayoutId id="2147483717" r:id="rId6"/>
    <p:sldLayoutId id="2147483718" r:id="rId7"/>
    <p:sldLayoutId id="2147483719" r:id="rId8"/>
    <p:sldLayoutId id="2147483720" r:id="rId9"/>
    <p:sldLayoutId id="2147483721" r:id="rId10"/>
    <p:sldLayoutId id="2147483722" r:id="rId11"/>
    <p:sldLayoutId id="2147483723" r:id="rId12"/>
  </p:sldLayoutIdLst>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Tahoma" pitchFamily="34" charset="0"/>
        </a:defRPr>
      </a:lvl2pPr>
      <a:lvl3pPr algn="l" rtl="0" eaLnBrk="1" fontAlgn="base" hangingPunct="1">
        <a:spcBef>
          <a:spcPct val="0"/>
        </a:spcBef>
        <a:spcAft>
          <a:spcPct val="0"/>
        </a:spcAft>
        <a:defRPr kumimoji="1" sz="4400">
          <a:solidFill>
            <a:schemeClr val="tx2"/>
          </a:solidFill>
          <a:latin typeface="Tahoma" pitchFamily="34" charset="0"/>
        </a:defRPr>
      </a:lvl3pPr>
      <a:lvl4pPr algn="l" rtl="0" eaLnBrk="1" fontAlgn="base" hangingPunct="1">
        <a:spcBef>
          <a:spcPct val="0"/>
        </a:spcBef>
        <a:spcAft>
          <a:spcPct val="0"/>
        </a:spcAft>
        <a:defRPr kumimoji="1" sz="4400">
          <a:solidFill>
            <a:schemeClr val="tx2"/>
          </a:solidFill>
          <a:latin typeface="Tahoma" pitchFamily="34" charset="0"/>
        </a:defRPr>
      </a:lvl4pPr>
      <a:lvl5pPr algn="l" rtl="0" eaLnBrk="1" fontAlgn="base" hangingPunct="1">
        <a:spcBef>
          <a:spcPct val="0"/>
        </a:spcBef>
        <a:spcAft>
          <a:spcPct val="0"/>
        </a:spcAft>
        <a:defRPr kumimoji="1" sz="4400">
          <a:solidFill>
            <a:schemeClr val="tx2"/>
          </a:solidFill>
          <a:latin typeface="Tahoma" pitchFamily="34" charset="0"/>
        </a:defRPr>
      </a:lvl5pPr>
      <a:lvl6pPr marL="457200" algn="l" rtl="0" eaLnBrk="1" fontAlgn="base" hangingPunct="1">
        <a:spcBef>
          <a:spcPct val="0"/>
        </a:spcBef>
        <a:spcAft>
          <a:spcPct val="0"/>
        </a:spcAft>
        <a:defRPr kumimoji="1" sz="4400">
          <a:solidFill>
            <a:schemeClr val="tx2"/>
          </a:solidFill>
          <a:latin typeface="Tahoma" pitchFamily="34" charset="0"/>
        </a:defRPr>
      </a:lvl6pPr>
      <a:lvl7pPr marL="914400" algn="l" rtl="0" eaLnBrk="1" fontAlgn="base" hangingPunct="1">
        <a:spcBef>
          <a:spcPct val="0"/>
        </a:spcBef>
        <a:spcAft>
          <a:spcPct val="0"/>
        </a:spcAft>
        <a:defRPr kumimoji="1" sz="4400">
          <a:solidFill>
            <a:schemeClr val="tx2"/>
          </a:solidFill>
          <a:latin typeface="Tahoma" pitchFamily="34" charset="0"/>
        </a:defRPr>
      </a:lvl7pPr>
      <a:lvl8pPr marL="1371600" algn="l" rtl="0" eaLnBrk="1" fontAlgn="base" hangingPunct="1">
        <a:spcBef>
          <a:spcPct val="0"/>
        </a:spcBef>
        <a:spcAft>
          <a:spcPct val="0"/>
        </a:spcAft>
        <a:defRPr kumimoji="1" sz="4400">
          <a:solidFill>
            <a:schemeClr val="tx2"/>
          </a:solidFill>
          <a:latin typeface="Tahoma" pitchFamily="34" charset="0"/>
        </a:defRPr>
      </a:lvl8pPr>
      <a:lvl9pPr marL="1828800" algn="l" rtl="0" eaLnBrk="1" fontAlgn="base" hangingPunct="1">
        <a:spcBef>
          <a:spcPct val="0"/>
        </a:spcBef>
        <a:spcAft>
          <a:spcPct val="0"/>
        </a:spcAft>
        <a:defRPr kumimoji="1" sz="4400">
          <a:solidFill>
            <a:schemeClr val="tx2"/>
          </a:solidFill>
          <a:latin typeface="Tahoma" pitchFamily="34" charset="0"/>
        </a:defRPr>
      </a:lvl9pPr>
    </p:titleStyle>
    <p:bodyStyle>
      <a:lvl1pPr marL="342900" indent="-342900" algn="l" rtl="0" eaLnBrk="1" fontAlgn="base" hangingPunct="1">
        <a:spcBef>
          <a:spcPct val="20000"/>
        </a:spcBef>
        <a:spcAft>
          <a:spcPct val="0"/>
        </a:spcAft>
        <a:buClr>
          <a:schemeClr val="hlink"/>
        </a:buClr>
        <a:buSzPct val="75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75000"/>
        <a:buFont typeface="Wingdings" pitchFamily="2" charset="2"/>
        <a:buChar char="n"/>
        <a:defRPr kumimoji="1" sz="2800">
          <a:solidFill>
            <a:schemeClr val="tx1"/>
          </a:solidFill>
          <a:latin typeface="+mn-lt"/>
        </a:defRPr>
      </a:lvl2pPr>
      <a:lvl3pPr marL="1143000" indent="-228600" algn="l" rtl="0" eaLnBrk="1" fontAlgn="base" hangingPunct="1">
        <a:spcBef>
          <a:spcPct val="20000"/>
        </a:spcBef>
        <a:spcAft>
          <a:spcPct val="0"/>
        </a:spcAft>
        <a:buClr>
          <a:schemeClr val="hlink"/>
        </a:buClr>
        <a:buSzPct val="75000"/>
        <a:buFont typeface="Wingdings" pitchFamily="2" charset="2"/>
        <a:buChar char="n"/>
        <a:defRPr kumimoji="1" sz="2400">
          <a:solidFill>
            <a:schemeClr val="tx1"/>
          </a:solidFill>
          <a:latin typeface="+mn-lt"/>
        </a:defRPr>
      </a:lvl3pPr>
      <a:lvl4pPr marL="16002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4pPr>
      <a:lvl5pPr marL="20574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5pPr>
      <a:lvl6pPr marL="25146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6pPr>
      <a:lvl7pPr marL="29718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7pPr>
      <a:lvl8pPr marL="34290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8pPr>
      <a:lvl9pPr marL="38862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4" name="Rectangle 6"/>
          <p:cNvSpPr>
            <a:spLocks noGrp="1" noChangeArrowheads="1"/>
          </p:cNvSpPr>
          <p:nvPr>
            <p:ph type="title"/>
          </p:nvPr>
        </p:nvSpPr>
        <p:spPr bwMode="auto">
          <a:xfrm>
            <a:off x="1820863" y="152400"/>
            <a:ext cx="717073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2055" name="Rectangle 7"/>
          <p:cNvSpPr>
            <a:spLocks noGrp="1" noChangeArrowheads="1"/>
          </p:cNvSpPr>
          <p:nvPr>
            <p:ph type="body" idx="1"/>
          </p:nvPr>
        </p:nvSpPr>
        <p:spPr bwMode="white">
          <a:xfrm>
            <a:off x="152400" y="1600200"/>
            <a:ext cx="88392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20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2065" name="Rectangle 1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lgn="r"/>
            <a:endParaRPr lang="en-US" dirty="0">
              <a:solidFill>
                <a:schemeClr val="accent1">
                  <a:shade val="75000"/>
                </a:schemeClr>
              </a:solidFill>
            </a:endParaRPr>
          </a:p>
        </p:txBody>
      </p:sp>
      <p:sp>
        <p:nvSpPr>
          <p:cNvPr id="2066" name="Rectangle 18"/>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Lst>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Tahoma" pitchFamily="34" charset="0"/>
        </a:defRPr>
      </a:lvl2pPr>
      <a:lvl3pPr algn="l" rtl="0" eaLnBrk="1" fontAlgn="base" hangingPunct="1">
        <a:spcBef>
          <a:spcPct val="0"/>
        </a:spcBef>
        <a:spcAft>
          <a:spcPct val="0"/>
        </a:spcAft>
        <a:defRPr kumimoji="1" sz="4400">
          <a:solidFill>
            <a:schemeClr val="tx2"/>
          </a:solidFill>
          <a:latin typeface="Tahoma" pitchFamily="34" charset="0"/>
        </a:defRPr>
      </a:lvl3pPr>
      <a:lvl4pPr algn="l" rtl="0" eaLnBrk="1" fontAlgn="base" hangingPunct="1">
        <a:spcBef>
          <a:spcPct val="0"/>
        </a:spcBef>
        <a:spcAft>
          <a:spcPct val="0"/>
        </a:spcAft>
        <a:defRPr kumimoji="1" sz="4400">
          <a:solidFill>
            <a:schemeClr val="tx2"/>
          </a:solidFill>
          <a:latin typeface="Tahoma" pitchFamily="34" charset="0"/>
        </a:defRPr>
      </a:lvl4pPr>
      <a:lvl5pPr algn="l" rtl="0" eaLnBrk="1" fontAlgn="base" hangingPunct="1">
        <a:spcBef>
          <a:spcPct val="0"/>
        </a:spcBef>
        <a:spcAft>
          <a:spcPct val="0"/>
        </a:spcAft>
        <a:defRPr kumimoji="1" sz="4400">
          <a:solidFill>
            <a:schemeClr val="tx2"/>
          </a:solidFill>
          <a:latin typeface="Tahoma" pitchFamily="34" charset="0"/>
        </a:defRPr>
      </a:lvl5pPr>
      <a:lvl6pPr marL="457200" algn="l" rtl="0" eaLnBrk="1" fontAlgn="base" hangingPunct="1">
        <a:spcBef>
          <a:spcPct val="0"/>
        </a:spcBef>
        <a:spcAft>
          <a:spcPct val="0"/>
        </a:spcAft>
        <a:defRPr kumimoji="1" sz="4400">
          <a:solidFill>
            <a:schemeClr val="tx2"/>
          </a:solidFill>
          <a:latin typeface="Tahoma" pitchFamily="34" charset="0"/>
        </a:defRPr>
      </a:lvl6pPr>
      <a:lvl7pPr marL="914400" algn="l" rtl="0" eaLnBrk="1" fontAlgn="base" hangingPunct="1">
        <a:spcBef>
          <a:spcPct val="0"/>
        </a:spcBef>
        <a:spcAft>
          <a:spcPct val="0"/>
        </a:spcAft>
        <a:defRPr kumimoji="1" sz="4400">
          <a:solidFill>
            <a:schemeClr val="tx2"/>
          </a:solidFill>
          <a:latin typeface="Tahoma" pitchFamily="34" charset="0"/>
        </a:defRPr>
      </a:lvl7pPr>
      <a:lvl8pPr marL="1371600" algn="l" rtl="0" eaLnBrk="1" fontAlgn="base" hangingPunct="1">
        <a:spcBef>
          <a:spcPct val="0"/>
        </a:spcBef>
        <a:spcAft>
          <a:spcPct val="0"/>
        </a:spcAft>
        <a:defRPr kumimoji="1" sz="4400">
          <a:solidFill>
            <a:schemeClr val="tx2"/>
          </a:solidFill>
          <a:latin typeface="Tahoma" pitchFamily="34" charset="0"/>
        </a:defRPr>
      </a:lvl8pPr>
      <a:lvl9pPr marL="1828800" algn="l" rtl="0" eaLnBrk="1" fontAlgn="base" hangingPunct="1">
        <a:spcBef>
          <a:spcPct val="0"/>
        </a:spcBef>
        <a:spcAft>
          <a:spcPct val="0"/>
        </a:spcAft>
        <a:defRPr kumimoji="1" sz="4400">
          <a:solidFill>
            <a:schemeClr val="tx2"/>
          </a:solidFill>
          <a:latin typeface="Tahoma" pitchFamily="34" charset="0"/>
        </a:defRPr>
      </a:lvl9pPr>
    </p:titleStyle>
    <p:bodyStyle>
      <a:lvl1pPr marL="342900" indent="-342900" algn="l" rtl="0" eaLnBrk="1" fontAlgn="base" hangingPunct="1">
        <a:spcBef>
          <a:spcPct val="20000"/>
        </a:spcBef>
        <a:spcAft>
          <a:spcPct val="0"/>
        </a:spcAft>
        <a:buClr>
          <a:schemeClr val="hlink"/>
        </a:buClr>
        <a:buSzPct val="75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75000"/>
        <a:buFont typeface="Wingdings" pitchFamily="2" charset="2"/>
        <a:buChar char="n"/>
        <a:defRPr kumimoji="1" sz="2800">
          <a:solidFill>
            <a:schemeClr val="tx1"/>
          </a:solidFill>
          <a:latin typeface="+mn-lt"/>
        </a:defRPr>
      </a:lvl2pPr>
      <a:lvl3pPr marL="1143000" indent="-228600" algn="l" rtl="0" eaLnBrk="1" fontAlgn="base" hangingPunct="1">
        <a:spcBef>
          <a:spcPct val="20000"/>
        </a:spcBef>
        <a:spcAft>
          <a:spcPct val="0"/>
        </a:spcAft>
        <a:buClr>
          <a:schemeClr val="hlink"/>
        </a:buClr>
        <a:buSzPct val="75000"/>
        <a:buFont typeface="Wingdings" pitchFamily="2" charset="2"/>
        <a:buChar char="n"/>
        <a:defRPr kumimoji="1" sz="2400">
          <a:solidFill>
            <a:schemeClr val="tx1"/>
          </a:solidFill>
          <a:latin typeface="+mn-lt"/>
        </a:defRPr>
      </a:lvl3pPr>
      <a:lvl4pPr marL="16002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4pPr>
      <a:lvl5pPr marL="20574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5pPr>
      <a:lvl6pPr marL="25146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6pPr>
      <a:lvl7pPr marL="29718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7pPr>
      <a:lvl8pPr marL="34290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8pPr>
      <a:lvl9pPr marL="38862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bwMode="auto">
          <a:xfrm>
            <a:off x="762000" y="333375"/>
            <a:ext cx="7696200" cy="1066800"/>
          </a:xfrm>
          <a:prstGeom prst="rect">
            <a:avLst/>
          </a:prstGeom>
          <a:noFill/>
          <a:ln w="9525">
            <a:noFill/>
            <a:miter lim="800000"/>
            <a:headEnd/>
            <a:tailEnd/>
          </a:ln>
          <a:effectLst>
            <a:outerShdw dist="35921" dir="2700000" algn="ctr" rotWithShape="0">
              <a:schemeClr val="bg1"/>
            </a:outerShdw>
          </a:effectLst>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259075" name="Rectangle 3"/>
          <p:cNvSpPr>
            <a:spLocks noGrp="1" noChangeArrowheads="1"/>
          </p:cNvSpPr>
          <p:nvPr>
            <p:ph type="body" idx="1"/>
          </p:nvPr>
        </p:nvSpPr>
        <p:spPr bwMode="auto">
          <a:xfrm>
            <a:off x="762000" y="1773238"/>
            <a:ext cx="7696200" cy="4751387"/>
          </a:xfrm>
          <a:prstGeom prst="rect">
            <a:avLst/>
          </a:prstGeom>
          <a:noFill/>
          <a:ln w="9525">
            <a:noFill/>
            <a:miter lim="800000"/>
            <a:headEnd/>
            <a:tailEnd/>
          </a:ln>
          <a:effectLst>
            <a:outerShdw dist="35921" dir="2700000" algn="ctr" rotWithShape="0">
              <a:schemeClr val="bg1"/>
            </a:outerShdw>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259079" name="Rectangle 7"/>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259080" name="Rectangle 8"/>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lgn="r"/>
            <a:endParaRPr lang="en-US" dirty="0">
              <a:solidFill>
                <a:schemeClr val="accent1">
                  <a:shade val="75000"/>
                </a:schemeClr>
              </a:solidFill>
            </a:endParaRPr>
          </a:p>
        </p:txBody>
      </p:sp>
      <p:sp>
        <p:nvSpPr>
          <p:cNvPr id="259081" name="Rectangle 9"/>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 bg1="dk2" tx1="lt1" bg2="dk1" tx2="lt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 id="2147483761" r:id="rId12"/>
  </p:sldLayoutIdLst>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Tahoma" pitchFamily="34" charset="0"/>
        </a:defRPr>
      </a:lvl2pPr>
      <a:lvl3pPr algn="ctr" rtl="0" eaLnBrk="1" fontAlgn="base" hangingPunct="1">
        <a:spcBef>
          <a:spcPct val="0"/>
        </a:spcBef>
        <a:spcAft>
          <a:spcPct val="0"/>
        </a:spcAft>
        <a:defRPr kumimoji="1" sz="4400">
          <a:solidFill>
            <a:schemeClr val="tx2"/>
          </a:solidFill>
          <a:latin typeface="Tahoma" pitchFamily="34" charset="0"/>
        </a:defRPr>
      </a:lvl3pPr>
      <a:lvl4pPr algn="ctr" rtl="0" eaLnBrk="1" fontAlgn="base" hangingPunct="1">
        <a:spcBef>
          <a:spcPct val="0"/>
        </a:spcBef>
        <a:spcAft>
          <a:spcPct val="0"/>
        </a:spcAft>
        <a:defRPr kumimoji="1" sz="4400">
          <a:solidFill>
            <a:schemeClr val="tx2"/>
          </a:solidFill>
          <a:latin typeface="Tahoma" pitchFamily="34" charset="0"/>
        </a:defRPr>
      </a:lvl4pPr>
      <a:lvl5pPr algn="ctr" rtl="0" eaLnBrk="1" fontAlgn="base" hangingPunct="1">
        <a:spcBef>
          <a:spcPct val="0"/>
        </a:spcBef>
        <a:spcAft>
          <a:spcPct val="0"/>
        </a:spcAft>
        <a:defRPr kumimoji="1" sz="4400">
          <a:solidFill>
            <a:schemeClr val="tx2"/>
          </a:solidFill>
          <a:latin typeface="Tahoma" pitchFamily="34" charset="0"/>
        </a:defRPr>
      </a:lvl5pPr>
      <a:lvl6pPr marL="457200" algn="ctr" rtl="0" eaLnBrk="1" fontAlgn="base" hangingPunct="1">
        <a:spcBef>
          <a:spcPct val="0"/>
        </a:spcBef>
        <a:spcAft>
          <a:spcPct val="0"/>
        </a:spcAft>
        <a:defRPr kumimoji="1" sz="4400">
          <a:solidFill>
            <a:schemeClr val="tx2"/>
          </a:solidFill>
          <a:latin typeface="Tahoma" pitchFamily="34" charset="0"/>
        </a:defRPr>
      </a:lvl6pPr>
      <a:lvl7pPr marL="914400" algn="ctr" rtl="0" eaLnBrk="1" fontAlgn="base" hangingPunct="1">
        <a:spcBef>
          <a:spcPct val="0"/>
        </a:spcBef>
        <a:spcAft>
          <a:spcPct val="0"/>
        </a:spcAft>
        <a:defRPr kumimoji="1" sz="4400">
          <a:solidFill>
            <a:schemeClr val="tx2"/>
          </a:solidFill>
          <a:latin typeface="Tahoma" pitchFamily="34" charset="0"/>
        </a:defRPr>
      </a:lvl7pPr>
      <a:lvl8pPr marL="1371600" algn="ctr" rtl="0" eaLnBrk="1" fontAlgn="base" hangingPunct="1">
        <a:spcBef>
          <a:spcPct val="0"/>
        </a:spcBef>
        <a:spcAft>
          <a:spcPct val="0"/>
        </a:spcAft>
        <a:defRPr kumimoji="1" sz="4400">
          <a:solidFill>
            <a:schemeClr val="tx2"/>
          </a:solidFill>
          <a:latin typeface="Tahoma" pitchFamily="34" charset="0"/>
        </a:defRPr>
      </a:lvl8pPr>
      <a:lvl9pPr marL="1828800" algn="ctr" rtl="0" eaLnBrk="1" fontAlgn="base" hangingPunct="1">
        <a:spcBef>
          <a:spcPct val="0"/>
        </a:spcBef>
        <a:spcAft>
          <a:spcPct val="0"/>
        </a:spcAft>
        <a:defRPr kumimoji="1" sz="4400">
          <a:solidFill>
            <a:schemeClr val="tx2"/>
          </a:solidFill>
          <a:latin typeface="Tahoma" pitchFamily="34" charset="0"/>
        </a:defRPr>
      </a:lvl9pPr>
    </p:titleStyle>
    <p:bodyStyle>
      <a:lvl1pPr marL="342900" indent="-342900" algn="l" rtl="0" eaLnBrk="1" fontAlgn="base" hangingPunct="1">
        <a:spcBef>
          <a:spcPct val="20000"/>
        </a:spcBef>
        <a:spcAft>
          <a:spcPct val="0"/>
        </a:spcAft>
        <a:buClr>
          <a:schemeClr val="accent1"/>
        </a:buClr>
        <a:buSzPct val="75000"/>
        <a:buFont typeface="Wingdings" pitchFamily="2" charset="2"/>
        <a:buChar char="l"/>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SzPct val="75000"/>
        <a:buFont typeface="Wingdings" pitchFamily="2" charset="2"/>
        <a:buChar char="l"/>
        <a:defRPr kumimoji="1" sz="2800">
          <a:solidFill>
            <a:schemeClr val="tx1"/>
          </a:solidFill>
          <a:latin typeface="+mn-lt"/>
        </a:defRPr>
      </a:lvl2pPr>
      <a:lvl3pPr marL="1143000" indent="-228600" algn="l" rtl="0" eaLnBrk="1" fontAlgn="base" hangingPunct="1">
        <a:spcBef>
          <a:spcPct val="20000"/>
        </a:spcBef>
        <a:spcAft>
          <a:spcPct val="0"/>
        </a:spcAft>
        <a:buClr>
          <a:schemeClr val="accent1"/>
        </a:buClr>
        <a:buSzPct val="75000"/>
        <a:buFont typeface="Wingdings" pitchFamily="2" charset="2"/>
        <a:buChar char="l"/>
        <a:defRPr kumimoji="1" sz="2400">
          <a:solidFill>
            <a:schemeClr val="tx1"/>
          </a:solidFill>
          <a:latin typeface="+mn-lt"/>
        </a:defRPr>
      </a:lvl3pPr>
      <a:lvl4pPr marL="15621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4pPr>
      <a:lvl5pPr marL="19812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5pPr>
      <a:lvl6pPr marL="24384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6pPr>
      <a:lvl7pPr marL="28956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7pPr>
      <a:lvl8pPr marL="33528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8pPr>
      <a:lvl9pPr marL="38100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259074" name="Rectangle 2"/>
          <p:cNvSpPr>
            <a:spLocks noGrp="1" noChangeArrowheads="1"/>
          </p:cNvSpPr>
          <p:nvPr>
            <p:ph type="title"/>
          </p:nvPr>
        </p:nvSpPr>
        <p:spPr bwMode="auto">
          <a:xfrm>
            <a:off x="762000" y="333375"/>
            <a:ext cx="7696200" cy="1066800"/>
          </a:xfrm>
          <a:prstGeom prst="rect">
            <a:avLst/>
          </a:prstGeom>
          <a:noFill/>
          <a:ln w="9525">
            <a:noFill/>
            <a:miter lim="800000"/>
            <a:headEnd/>
            <a:tailEnd/>
          </a:ln>
          <a:effectLst>
            <a:outerShdw dist="35921" dir="2700000" algn="ctr" rotWithShape="0">
              <a:schemeClr val="bg1"/>
            </a:outerShdw>
          </a:effectLst>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259075" name="Rectangle 3"/>
          <p:cNvSpPr>
            <a:spLocks noGrp="1" noChangeArrowheads="1"/>
          </p:cNvSpPr>
          <p:nvPr>
            <p:ph type="body" idx="1"/>
          </p:nvPr>
        </p:nvSpPr>
        <p:spPr bwMode="auto">
          <a:xfrm>
            <a:off x="762000" y="1773238"/>
            <a:ext cx="7696200" cy="4751387"/>
          </a:xfrm>
          <a:prstGeom prst="rect">
            <a:avLst/>
          </a:prstGeom>
          <a:noFill/>
          <a:ln w="9525">
            <a:noFill/>
            <a:miter lim="800000"/>
            <a:headEnd/>
            <a:tailEnd/>
          </a:ln>
          <a:effectLst>
            <a:outerShdw dist="35921" dir="2700000" algn="ctr" rotWithShape="0">
              <a:schemeClr val="bg1"/>
            </a:outerShdw>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259079" name="Rectangle 7"/>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259080" name="Rectangle 8"/>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lgn="r"/>
            <a:endParaRPr lang="en-US" dirty="0">
              <a:solidFill>
                <a:schemeClr val="accent1">
                  <a:shade val="75000"/>
                </a:schemeClr>
              </a:solidFill>
            </a:endParaRPr>
          </a:p>
        </p:txBody>
      </p:sp>
      <p:sp>
        <p:nvSpPr>
          <p:cNvPr id="259081" name="Rectangle 9"/>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 bg1="dk2" tx1="lt1" bg2="dk1" tx2="lt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 id="2147483774" r:id="rId12"/>
  </p:sldLayoutIdLst>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Tahoma" pitchFamily="34" charset="0"/>
        </a:defRPr>
      </a:lvl2pPr>
      <a:lvl3pPr algn="ctr" rtl="0" eaLnBrk="1" fontAlgn="base" hangingPunct="1">
        <a:spcBef>
          <a:spcPct val="0"/>
        </a:spcBef>
        <a:spcAft>
          <a:spcPct val="0"/>
        </a:spcAft>
        <a:defRPr kumimoji="1" sz="4400">
          <a:solidFill>
            <a:schemeClr val="tx2"/>
          </a:solidFill>
          <a:latin typeface="Tahoma" pitchFamily="34" charset="0"/>
        </a:defRPr>
      </a:lvl3pPr>
      <a:lvl4pPr algn="ctr" rtl="0" eaLnBrk="1" fontAlgn="base" hangingPunct="1">
        <a:spcBef>
          <a:spcPct val="0"/>
        </a:spcBef>
        <a:spcAft>
          <a:spcPct val="0"/>
        </a:spcAft>
        <a:defRPr kumimoji="1" sz="4400">
          <a:solidFill>
            <a:schemeClr val="tx2"/>
          </a:solidFill>
          <a:latin typeface="Tahoma" pitchFamily="34" charset="0"/>
        </a:defRPr>
      </a:lvl4pPr>
      <a:lvl5pPr algn="ctr" rtl="0" eaLnBrk="1" fontAlgn="base" hangingPunct="1">
        <a:spcBef>
          <a:spcPct val="0"/>
        </a:spcBef>
        <a:spcAft>
          <a:spcPct val="0"/>
        </a:spcAft>
        <a:defRPr kumimoji="1" sz="4400">
          <a:solidFill>
            <a:schemeClr val="tx2"/>
          </a:solidFill>
          <a:latin typeface="Tahoma" pitchFamily="34" charset="0"/>
        </a:defRPr>
      </a:lvl5pPr>
      <a:lvl6pPr marL="457200" algn="ctr" rtl="0" eaLnBrk="1" fontAlgn="base" hangingPunct="1">
        <a:spcBef>
          <a:spcPct val="0"/>
        </a:spcBef>
        <a:spcAft>
          <a:spcPct val="0"/>
        </a:spcAft>
        <a:defRPr kumimoji="1" sz="4400">
          <a:solidFill>
            <a:schemeClr val="tx2"/>
          </a:solidFill>
          <a:latin typeface="Tahoma" pitchFamily="34" charset="0"/>
        </a:defRPr>
      </a:lvl6pPr>
      <a:lvl7pPr marL="914400" algn="ctr" rtl="0" eaLnBrk="1" fontAlgn="base" hangingPunct="1">
        <a:spcBef>
          <a:spcPct val="0"/>
        </a:spcBef>
        <a:spcAft>
          <a:spcPct val="0"/>
        </a:spcAft>
        <a:defRPr kumimoji="1" sz="4400">
          <a:solidFill>
            <a:schemeClr val="tx2"/>
          </a:solidFill>
          <a:latin typeface="Tahoma" pitchFamily="34" charset="0"/>
        </a:defRPr>
      </a:lvl7pPr>
      <a:lvl8pPr marL="1371600" algn="ctr" rtl="0" eaLnBrk="1" fontAlgn="base" hangingPunct="1">
        <a:spcBef>
          <a:spcPct val="0"/>
        </a:spcBef>
        <a:spcAft>
          <a:spcPct val="0"/>
        </a:spcAft>
        <a:defRPr kumimoji="1" sz="4400">
          <a:solidFill>
            <a:schemeClr val="tx2"/>
          </a:solidFill>
          <a:latin typeface="Tahoma" pitchFamily="34" charset="0"/>
        </a:defRPr>
      </a:lvl8pPr>
      <a:lvl9pPr marL="1828800" algn="ctr" rtl="0" eaLnBrk="1" fontAlgn="base" hangingPunct="1">
        <a:spcBef>
          <a:spcPct val="0"/>
        </a:spcBef>
        <a:spcAft>
          <a:spcPct val="0"/>
        </a:spcAft>
        <a:defRPr kumimoji="1" sz="4400">
          <a:solidFill>
            <a:schemeClr val="tx2"/>
          </a:solidFill>
          <a:latin typeface="Tahoma" pitchFamily="34" charset="0"/>
        </a:defRPr>
      </a:lvl9pPr>
    </p:titleStyle>
    <p:bodyStyle>
      <a:lvl1pPr marL="342900" indent="-342900" algn="l" rtl="0" eaLnBrk="1" fontAlgn="base" hangingPunct="1">
        <a:spcBef>
          <a:spcPct val="20000"/>
        </a:spcBef>
        <a:spcAft>
          <a:spcPct val="0"/>
        </a:spcAft>
        <a:buClr>
          <a:schemeClr val="accent1"/>
        </a:buClr>
        <a:buSzPct val="75000"/>
        <a:buFont typeface="Wingdings" pitchFamily="2" charset="2"/>
        <a:buChar char="l"/>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1"/>
        </a:buClr>
        <a:buSzPct val="75000"/>
        <a:buFont typeface="Wingdings" pitchFamily="2" charset="2"/>
        <a:buChar char="l"/>
        <a:defRPr kumimoji="1" sz="2800">
          <a:solidFill>
            <a:schemeClr val="tx1"/>
          </a:solidFill>
          <a:latin typeface="+mn-lt"/>
        </a:defRPr>
      </a:lvl2pPr>
      <a:lvl3pPr marL="1143000" indent="-228600" algn="l" rtl="0" eaLnBrk="1" fontAlgn="base" hangingPunct="1">
        <a:spcBef>
          <a:spcPct val="20000"/>
        </a:spcBef>
        <a:spcAft>
          <a:spcPct val="0"/>
        </a:spcAft>
        <a:buClr>
          <a:schemeClr val="accent1"/>
        </a:buClr>
        <a:buSzPct val="75000"/>
        <a:buFont typeface="Wingdings" pitchFamily="2" charset="2"/>
        <a:buChar char="l"/>
        <a:defRPr kumimoji="1" sz="2400">
          <a:solidFill>
            <a:schemeClr val="tx1"/>
          </a:solidFill>
          <a:latin typeface="+mn-lt"/>
        </a:defRPr>
      </a:lvl3pPr>
      <a:lvl4pPr marL="15621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4pPr>
      <a:lvl5pPr marL="19812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5pPr>
      <a:lvl6pPr marL="24384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6pPr>
      <a:lvl7pPr marL="28956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7pPr>
      <a:lvl8pPr marL="33528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8pPr>
      <a:lvl9pPr marL="3810000" indent="-228600" algn="l" rtl="0" eaLnBrk="1" fontAlgn="base" hangingPunct="1">
        <a:spcBef>
          <a:spcPct val="20000"/>
        </a:spcBef>
        <a:spcAft>
          <a:spcPct val="0"/>
        </a:spcAft>
        <a:buClr>
          <a:schemeClr val="accent1"/>
        </a:buClr>
        <a:buSzPct val="75000"/>
        <a:buFont typeface="Wingdings" pitchFamily="2" charset="2"/>
        <a:buChar char="l"/>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2054" name="Rectangle 6"/>
          <p:cNvSpPr>
            <a:spLocks noGrp="1" noChangeArrowheads="1"/>
          </p:cNvSpPr>
          <p:nvPr>
            <p:ph type="title"/>
          </p:nvPr>
        </p:nvSpPr>
        <p:spPr bwMode="auto">
          <a:xfrm>
            <a:off x="1820863" y="152400"/>
            <a:ext cx="717073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title style</a:t>
            </a:r>
          </a:p>
        </p:txBody>
      </p:sp>
      <p:sp>
        <p:nvSpPr>
          <p:cNvPr id="2055" name="Rectangle 7"/>
          <p:cNvSpPr>
            <a:spLocks noGrp="1" noChangeArrowheads="1"/>
          </p:cNvSpPr>
          <p:nvPr>
            <p:ph type="body" idx="1"/>
          </p:nvPr>
        </p:nvSpPr>
        <p:spPr bwMode="white">
          <a:xfrm>
            <a:off x="152400" y="1600200"/>
            <a:ext cx="8839200" cy="5105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smtClean="0"/>
          </a:p>
        </p:txBody>
      </p:sp>
      <p:sp>
        <p:nvSpPr>
          <p:cNvPr id="2064"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lgn="l"/>
            <a:fld id="{4C8A7A92-D244-4C94-97DC-00C50A8E32A7}" type="datetime2">
              <a:rPr lang="en-US" smtClean="0"/>
              <a:pPr algn="l"/>
              <a:t>Wednesday, March 10, 2010</a:t>
            </a:fld>
            <a:endParaRPr lang="en-US" dirty="0">
              <a:solidFill>
                <a:schemeClr val="accent1">
                  <a:shade val="75000"/>
                </a:schemeClr>
              </a:solidFill>
            </a:endParaRPr>
          </a:p>
        </p:txBody>
      </p:sp>
      <p:sp>
        <p:nvSpPr>
          <p:cNvPr id="2065" name="Rectangle 17"/>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lgn="r"/>
            <a:endParaRPr lang="en-US" dirty="0">
              <a:solidFill>
                <a:schemeClr val="accent1">
                  <a:shade val="75000"/>
                </a:schemeClr>
              </a:solidFill>
            </a:endParaRPr>
          </a:p>
        </p:txBody>
      </p:sp>
      <p:sp>
        <p:nvSpPr>
          <p:cNvPr id="2066" name="Rectangle 18"/>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CF7A2BDD-D331-44F0-96AA-4FB4ED497064}" type="slidenum">
              <a:rPr lang="en-US" smtClean="0">
                <a:solidFill>
                  <a:schemeClr val="accent1">
                    <a:shade val="75000"/>
                  </a:schemeClr>
                </a:solidFill>
              </a:rPr>
              <a:pPr/>
              <a:t>‹#›</a:t>
            </a:fld>
            <a:endParaRPr lang="en-US" dirty="0">
              <a:solidFill>
                <a:schemeClr val="accent1">
                  <a:shade val="75000"/>
                </a:schemeClr>
              </a:solidFill>
            </a:endParaRPr>
          </a:p>
        </p:txBody>
      </p:sp>
    </p:spTree>
  </p:cSld>
  <p:clrMap bg1="lt1" tx1="dk1" bg2="lt2" tx2="dk2" accent1="accent1" accent2="accent2" accent3="accent3" accent4="accent4" accent5="accent5" accent6="accent6" hlink="hlink" folHlink="folHlink"/>
  <p:sldLayoutIdLst>
    <p:sldLayoutId id="2147483776" r:id="rId1"/>
    <p:sldLayoutId id="2147483777" r:id="rId2"/>
    <p:sldLayoutId id="2147483778" r:id="rId3"/>
    <p:sldLayoutId id="2147483779" r:id="rId4"/>
    <p:sldLayoutId id="2147483780" r:id="rId5"/>
    <p:sldLayoutId id="2147483781" r:id="rId6"/>
    <p:sldLayoutId id="2147483782" r:id="rId7"/>
    <p:sldLayoutId id="2147483783" r:id="rId8"/>
    <p:sldLayoutId id="2147483784" r:id="rId9"/>
    <p:sldLayoutId id="2147483785" r:id="rId10"/>
    <p:sldLayoutId id="2147483786" r:id="rId11"/>
  </p:sldLayoutIdLst>
  <p:txStyles>
    <p:titleStyle>
      <a:lvl1pPr algn="l" rtl="0" eaLnBrk="1" fontAlgn="base" hangingPunct="1">
        <a:spcBef>
          <a:spcPct val="0"/>
        </a:spcBef>
        <a:spcAft>
          <a:spcPct val="0"/>
        </a:spcAft>
        <a:defRPr kumimoji="1" sz="4400">
          <a:solidFill>
            <a:schemeClr val="tx2"/>
          </a:solidFill>
          <a:latin typeface="+mj-lt"/>
          <a:ea typeface="+mj-ea"/>
          <a:cs typeface="+mj-cs"/>
        </a:defRPr>
      </a:lvl1pPr>
      <a:lvl2pPr algn="l" rtl="0" eaLnBrk="1" fontAlgn="base" hangingPunct="1">
        <a:spcBef>
          <a:spcPct val="0"/>
        </a:spcBef>
        <a:spcAft>
          <a:spcPct val="0"/>
        </a:spcAft>
        <a:defRPr kumimoji="1" sz="4400">
          <a:solidFill>
            <a:schemeClr val="tx2"/>
          </a:solidFill>
          <a:latin typeface="Tahoma" pitchFamily="34" charset="0"/>
        </a:defRPr>
      </a:lvl2pPr>
      <a:lvl3pPr algn="l" rtl="0" eaLnBrk="1" fontAlgn="base" hangingPunct="1">
        <a:spcBef>
          <a:spcPct val="0"/>
        </a:spcBef>
        <a:spcAft>
          <a:spcPct val="0"/>
        </a:spcAft>
        <a:defRPr kumimoji="1" sz="4400">
          <a:solidFill>
            <a:schemeClr val="tx2"/>
          </a:solidFill>
          <a:latin typeface="Tahoma" pitchFamily="34" charset="0"/>
        </a:defRPr>
      </a:lvl3pPr>
      <a:lvl4pPr algn="l" rtl="0" eaLnBrk="1" fontAlgn="base" hangingPunct="1">
        <a:spcBef>
          <a:spcPct val="0"/>
        </a:spcBef>
        <a:spcAft>
          <a:spcPct val="0"/>
        </a:spcAft>
        <a:defRPr kumimoji="1" sz="4400">
          <a:solidFill>
            <a:schemeClr val="tx2"/>
          </a:solidFill>
          <a:latin typeface="Tahoma" pitchFamily="34" charset="0"/>
        </a:defRPr>
      </a:lvl4pPr>
      <a:lvl5pPr algn="l" rtl="0" eaLnBrk="1" fontAlgn="base" hangingPunct="1">
        <a:spcBef>
          <a:spcPct val="0"/>
        </a:spcBef>
        <a:spcAft>
          <a:spcPct val="0"/>
        </a:spcAft>
        <a:defRPr kumimoji="1" sz="4400">
          <a:solidFill>
            <a:schemeClr val="tx2"/>
          </a:solidFill>
          <a:latin typeface="Tahoma" pitchFamily="34" charset="0"/>
        </a:defRPr>
      </a:lvl5pPr>
      <a:lvl6pPr marL="457200" algn="l" rtl="0" eaLnBrk="1" fontAlgn="base" hangingPunct="1">
        <a:spcBef>
          <a:spcPct val="0"/>
        </a:spcBef>
        <a:spcAft>
          <a:spcPct val="0"/>
        </a:spcAft>
        <a:defRPr kumimoji="1" sz="4400">
          <a:solidFill>
            <a:schemeClr val="tx2"/>
          </a:solidFill>
          <a:latin typeface="Tahoma" pitchFamily="34" charset="0"/>
        </a:defRPr>
      </a:lvl6pPr>
      <a:lvl7pPr marL="914400" algn="l" rtl="0" eaLnBrk="1" fontAlgn="base" hangingPunct="1">
        <a:spcBef>
          <a:spcPct val="0"/>
        </a:spcBef>
        <a:spcAft>
          <a:spcPct val="0"/>
        </a:spcAft>
        <a:defRPr kumimoji="1" sz="4400">
          <a:solidFill>
            <a:schemeClr val="tx2"/>
          </a:solidFill>
          <a:latin typeface="Tahoma" pitchFamily="34" charset="0"/>
        </a:defRPr>
      </a:lvl7pPr>
      <a:lvl8pPr marL="1371600" algn="l" rtl="0" eaLnBrk="1" fontAlgn="base" hangingPunct="1">
        <a:spcBef>
          <a:spcPct val="0"/>
        </a:spcBef>
        <a:spcAft>
          <a:spcPct val="0"/>
        </a:spcAft>
        <a:defRPr kumimoji="1" sz="4400">
          <a:solidFill>
            <a:schemeClr val="tx2"/>
          </a:solidFill>
          <a:latin typeface="Tahoma" pitchFamily="34" charset="0"/>
        </a:defRPr>
      </a:lvl8pPr>
      <a:lvl9pPr marL="1828800" algn="l" rtl="0" eaLnBrk="1" fontAlgn="base" hangingPunct="1">
        <a:spcBef>
          <a:spcPct val="0"/>
        </a:spcBef>
        <a:spcAft>
          <a:spcPct val="0"/>
        </a:spcAft>
        <a:defRPr kumimoji="1" sz="4400">
          <a:solidFill>
            <a:schemeClr val="tx2"/>
          </a:solidFill>
          <a:latin typeface="Tahoma" pitchFamily="34" charset="0"/>
        </a:defRPr>
      </a:lvl9pPr>
    </p:titleStyle>
    <p:bodyStyle>
      <a:lvl1pPr marL="342900" indent="-342900" algn="l" rtl="0" eaLnBrk="1" fontAlgn="base" hangingPunct="1">
        <a:spcBef>
          <a:spcPct val="20000"/>
        </a:spcBef>
        <a:spcAft>
          <a:spcPct val="0"/>
        </a:spcAft>
        <a:buClr>
          <a:schemeClr val="hlink"/>
        </a:buClr>
        <a:buSzPct val="75000"/>
        <a:buFont typeface="Wingdings" pitchFamily="2" charset="2"/>
        <a:buChar char="n"/>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SzPct val="75000"/>
        <a:buFont typeface="Wingdings" pitchFamily="2" charset="2"/>
        <a:buChar char="n"/>
        <a:defRPr kumimoji="1" sz="2800">
          <a:solidFill>
            <a:schemeClr val="tx1"/>
          </a:solidFill>
          <a:latin typeface="+mn-lt"/>
        </a:defRPr>
      </a:lvl2pPr>
      <a:lvl3pPr marL="1143000" indent="-228600" algn="l" rtl="0" eaLnBrk="1" fontAlgn="base" hangingPunct="1">
        <a:spcBef>
          <a:spcPct val="20000"/>
        </a:spcBef>
        <a:spcAft>
          <a:spcPct val="0"/>
        </a:spcAft>
        <a:buClr>
          <a:schemeClr val="hlink"/>
        </a:buClr>
        <a:buSzPct val="75000"/>
        <a:buFont typeface="Wingdings" pitchFamily="2" charset="2"/>
        <a:buChar char="n"/>
        <a:defRPr kumimoji="1" sz="2400">
          <a:solidFill>
            <a:schemeClr val="tx1"/>
          </a:solidFill>
          <a:latin typeface="+mn-lt"/>
        </a:defRPr>
      </a:lvl3pPr>
      <a:lvl4pPr marL="16002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4pPr>
      <a:lvl5pPr marL="20574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5pPr>
      <a:lvl6pPr marL="25146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6pPr>
      <a:lvl7pPr marL="29718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7pPr>
      <a:lvl8pPr marL="34290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8pPr>
      <a:lvl9pPr marL="3886200" indent="-228600" algn="l" rtl="0" eaLnBrk="1" fontAlgn="base" hangingPunct="1">
        <a:spcBef>
          <a:spcPct val="20000"/>
        </a:spcBef>
        <a:spcAft>
          <a:spcPct val="0"/>
        </a:spcAft>
        <a:buClr>
          <a:schemeClr val="hlink"/>
        </a:buClr>
        <a:buSzPct val="75000"/>
        <a:buFont typeface="Wingdings" pitchFamily="2" charset="2"/>
        <a:buChar char="n"/>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4.xml"/></Relationships>
</file>

<file path=ppt/slides/_rels/slide11.xml.rels><?xml version="1.0" encoding="UTF-8" standalone="yes"?>
<Relationships xmlns="http://schemas.openxmlformats.org/package/2006/relationships"><Relationship Id="rId3" Type="http://schemas.openxmlformats.org/officeDocument/2006/relationships/hyperlink" Target="http://eduscapes.com/infooriginal/topic71.htm" TargetMode="External"/><Relationship Id="rId2" Type="http://schemas.openxmlformats.org/officeDocument/2006/relationships/hyperlink" Target="http://virtualinquiry.com/inquiry/ws.htm" TargetMode="External"/><Relationship Id="rId1" Type="http://schemas.openxmlformats.org/officeDocument/2006/relationships/slideLayout" Target="../slideLayouts/slideLayout59.xml"/><Relationship Id="rId4" Type="http://schemas.openxmlformats.org/officeDocument/2006/relationships/hyperlink" Target="http://www.yodio.com/" TargetMode="External"/></Relationships>
</file>

<file path=ppt/slides/_rels/slide2.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diagramData" Target="../diagrams/data1.xml"/><Relationship Id="rId7"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6.xml"/><Relationship Id="rId1" Type="http://schemas.openxmlformats.org/officeDocument/2006/relationships/slideLayout" Target="../slideLayouts/slideLayout3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4.xml"/><Relationship Id="rId2" Type="http://schemas.openxmlformats.org/officeDocument/2006/relationships/notesSlide" Target="../notesSlides/notesSlide7.xml"/><Relationship Id="rId1" Type="http://schemas.openxmlformats.org/officeDocument/2006/relationships/slideLayout" Target="../slideLayouts/slideLayout26.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ctrTitle"/>
          </p:nvPr>
        </p:nvSpPr>
        <p:spPr>
          <a:xfrm>
            <a:off x="2057400" y="4637088"/>
            <a:ext cx="6978650" cy="1230312"/>
          </a:xfrm>
        </p:spPr>
        <p:txBody>
          <a:bodyPr/>
          <a:lstStyle/>
          <a:p>
            <a:r>
              <a:rPr lang="en-US" sz="3200" dirty="0" smtClean="0"/>
              <a:t>Why should teachers use an inquiry approach to student learning? </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Rectangle 3"/>
          <p:cNvSpPr>
            <a:spLocks noGrp="1"/>
          </p:cNvSpPr>
          <p:nvPr>
            <p:ph type="body" idx="1"/>
          </p:nvPr>
        </p:nvSpPr>
        <p:spPr/>
        <p:txBody>
          <a:bodyPr/>
          <a:lstStyle/>
          <a:p>
            <a:pPr algn="ctr">
              <a:buNone/>
            </a:pPr>
            <a:endParaRPr lang="en-US" dirty="0" smtClean="0"/>
          </a:p>
          <a:p>
            <a:pPr algn="ctr">
              <a:buNone/>
            </a:pPr>
            <a:r>
              <a:rPr lang="en-US" dirty="0" smtClean="0"/>
              <a:t>Do you want your students engaged in inquiry and more motivated to pursue learning on their own.  With the 8Ws inquiry model students CAN accomplish this.  </a:t>
            </a:r>
          </a:p>
          <a:p>
            <a:pPr algn="ctr">
              <a:buNone/>
            </a:pPr>
            <a:r>
              <a:rPr lang="en-US" dirty="0" smtClean="0"/>
              <a:t>Students will be provided with the tools to plan and conduct </a:t>
            </a:r>
          </a:p>
          <a:p>
            <a:pPr algn="ctr">
              <a:buNone/>
            </a:pPr>
            <a:r>
              <a:rPr lang="en-US" dirty="0" smtClean="0"/>
              <a:t>MEANINGFUL RESEARCH!!</a:t>
            </a:r>
            <a:endParaRPr lang="en-US" dirty="0"/>
          </a:p>
        </p:txBody>
      </p:sp>
      <p:sp>
        <p:nvSpPr>
          <p:cNvPr id="6" name="TextBox 5"/>
          <p:cNvSpPr txBox="1"/>
          <p:nvPr/>
        </p:nvSpPr>
        <p:spPr>
          <a:xfrm>
            <a:off x="1752600" y="152400"/>
            <a:ext cx="6858000" cy="523220"/>
          </a:xfrm>
          <a:prstGeom prst="rect">
            <a:avLst/>
          </a:prstGeom>
          <a:noFill/>
        </p:spPr>
        <p:txBody>
          <a:bodyPr wrap="square" rtlCol="0">
            <a:spAutoFit/>
          </a:bodyPr>
          <a:lstStyle/>
          <a:p>
            <a:pPr algn="ctr">
              <a:buNone/>
            </a:pPr>
            <a:r>
              <a:rPr lang="en-US" sz="2800" dirty="0" smtClean="0"/>
              <a:t>The 8Ws I</a:t>
            </a:r>
            <a:r>
              <a:rPr lang="en-US" sz="2800" dirty="0" smtClean="0"/>
              <a:t>nquiry Process Model</a:t>
            </a:r>
            <a:endParaRPr lang="en-US" sz="2800" dirty="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Works Cited</a:t>
            </a:r>
            <a:endParaRPr lang="en-US" dirty="0"/>
          </a:p>
        </p:txBody>
      </p:sp>
      <p:sp>
        <p:nvSpPr>
          <p:cNvPr id="3" name="Text Placeholder 2"/>
          <p:cNvSpPr>
            <a:spLocks noGrp="1"/>
          </p:cNvSpPr>
          <p:nvPr>
            <p:ph type="body" idx="1"/>
          </p:nvPr>
        </p:nvSpPr>
        <p:spPr/>
        <p:txBody>
          <a:bodyPr/>
          <a:lstStyle/>
          <a:p>
            <a:pPr>
              <a:buNone/>
            </a:pPr>
            <a:r>
              <a:rPr lang="en-US" sz="1600" b="1" dirty="0" err="1"/>
              <a:t>Carnesi</a:t>
            </a:r>
            <a:r>
              <a:rPr lang="en-US" sz="1600" b="1" dirty="0"/>
              <a:t>, Sabrina, and Karen </a:t>
            </a:r>
            <a:r>
              <a:rPr lang="en-US" sz="1600" b="1" dirty="0" err="1"/>
              <a:t>DiGiorgio</a:t>
            </a:r>
            <a:r>
              <a:rPr lang="en-US" sz="1600" b="1" dirty="0"/>
              <a:t>. "Teaching the Inquiry Process to 21st Century Learners." </a:t>
            </a:r>
            <a:r>
              <a:rPr lang="en-US" sz="1600" b="1" i="1" dirty="0"/>
              <a:t>Library Media Connection</a:t>
            </a:r>
            <a:r>
              <a:rPr lang="en-US" sz="1600" b="1" dirty="0"/>
              <a:t> 27.5 (2009): 32-36. </a:t>
            </a:r>
            <a:r>
              <a:rPr lang="en-US" sz="1600" b="1" i="1" dirty="0"/>
              <a:t>Academic Search Complete</a:t>
            </a:r>
            <a:r>
              <a:rPr lang="en-US" sz="1600" b="1" dirty="0"/>
              <a:t>. EBSCO. Web. 15 Feb. 2010.</a:t>
            </a:r>
          </a:p>
          <a:p>
            <a:pPr>
              <a:buNone/>
            </a:pPr>
            <a:endParaRPr lang="en-US" sz="1600" b="1" dirty="0" smtClean="0"/>
          </a:p>
          <a:p>
            <a:pPr>
              <a:buNone/>
            </a:pPr>
            <a:r>
              <a:rPr lang="en-US" sz="1600" b="1" dirty="0" smtClean="0"/>
              <a:t>Information </a:t>
            </a:r>
            <a:r>
              <a:rPr lang="en-US" sz="1600" b="1" dirty="0"/>
              <a:t>Age Inquiry. Tue. 09 March 2010. </a:t>
            </a:r>
            <a:r>
              <a:rPr lang="en-US" sz="1600" b="1" dirty="0">
                <a:hlinkClick r:id="rId2"/>
              </a:rPr>
              <a:t>http://virtualinquiry.com/inquiry/ws.htm</a:t>
            </a:r>
            <a:r>
              <a:rPr lang="en-US" sz="1600" b="1" dirty="0"/>
              <a:t> Lamb, Annette.</a:t>
            </a:r>
          </a:p>
          <a:p>
            <a:pPr>
              <a:buNone/>
            </a:pPr>
            <a:endParaRPr lang="en-US" sz="1600" b="1" dirty="0" smtClean="0"/>
          </a:p>
          <a:p>
            <a:pPr>
              <a:buNone/>
            </a:pPr>
            <a:r>
              <a:rPr lang="en-US" sz="1600" b="1" dirty="0" smtClean="0"/>
              <a:t>Information </a:t>
            </a:r>
            <a:r>
              <a:rPr lang="en-US" sz="1600" b="1" dirty="0"/>
              <a:t>Inquiry for Teachers. Ws of Information Inquiry. Mon. 08 March 2010 </a:t>
            </a:r>
            <a:r>
              <a:rPr lang="en-US" sz="1600" b="1" dirty="0">
                <a:hlinkClick r:id="rId3"/>
              </a:rPr>
              <a:t>http://eduscapes.com/infooriginal/topic71.htm</a:t>
            </a:r>
            <a:r>
              <a:rPr lang="en-US" sz="1600" b="1" dirty="0"/>
              <a:t> </a:t>
            </a:r>
          </a:p>
          <a:p>
            <a:pPr>
              <a:buNone/>
            </a:pPr>
            <a:endParaRPr lang="en-US" sz="1600" b="1" dirty="0" smtClean="0"/>
          </a:p>
          <a:p>
            <a:pPr>
              <a:buNone/>
            </a:pPr>
            <a:r>
              <a:rPr lang="en-US" sz="1600" b="1" dirty="0" smtClean="0"/>
              <a:t>Microsoft Office Power Point</a:t>
            </a:r>
          </a:p>
          <a:p>
            <a:pPr>
              <a:buNone/>
            </a:pPr>
            <a:r>
              <a:rPr lang="en-US" sz="1600" b="1" dirty="0" smtClean="0"/>
              <a:t>Stripling</a:t>
            </a:r>
            <a:r>
              <a:rPr lang="en-US" sz="1600" b="1" dirty="0"/>
              <a:t>, Barbara. "Inquiry: Inquiring Minds Want to Know." </a:t>
            </a:r>
            <a:r>
              <a:rPr lang="en-US" sz="1600" b="1" i="1" dirty="0"/>
              <a:t>School Library Media Activities Monthly</a:t>
            </a:r>
            <a:r>
              <a:rPr lang="en-US" sz="1600" b="1" dirty="0"/>
              <a:t> 25.1 (2008): 50-52. </a:t>
            </a:r>
            <a:r>
              <a:rPr lang="en-US" sz="1600" b="1" i="1" dirty="0"/>
              <a:t>Library, Information Science &amp; Technology Abstracts with Full Text</a:t>
            </a:r>
            <a:r>
              <a:rPr lang="en-US" sz="1600" b="1" dirty="0"/>
              <a:t>. EBSCO. Web. 26 Feb. 2010</a:t>
            </a:r>
            <a:r>
              <a:rPr lang="en-US" sz="1600" b="1" dirty="0" smtClean="0"/>
              <a:t>. </a:t>
            </a:r>
          </a:p>
          <a:p>
            <a:pPr>
              <a:buNone/>
            </a:pPr>
            <a:endParaRPr lang="en-US" sz="1600" b="1" dirty="0"/>
          </a:p>
          <a:p>
            <a:pPr>
              <a:buNone/>
            </a:pPr>
            <a:r>
              <a:rPr lang="en-US" sz="1600" b="1" dirty="0" err="1" smtClean="0"/>
              <a:t>Yodi</a:t>
            </a:r>
            <a:r>
              <a:rPr lang="en-US" sz="1600" b="1" dirty="0" smtClean="0"/>
              <a:t>. Audio for fun, fame and fortune. </a:t>
            </a:r>
            <a:r>
              <a:rPr lang="en-US" sz="1600" b="1" dirty="0" smtClean="0">
                <a:hlinkClick r:id="rId4"/>
              </a:rPr>
              <a:t>http://www.yodio.com</a:t>
            </a:r>
            <a:endParaRPr lang="en-US" sz="1600" b="1" dirty="0" smtClean="0"/>
          </a:p>
          <a:p>
            <a:pPr>
              <a:buNone/>
            </a:pPr>
            <a:endParaRPr lang="en-US" sz="1600" b="1" dirty="0"/>
          </a:p>
          <a:p>
            <a:pPr>
              <a:buNone/>
            </a:pPr>
            <a:endParaRPr lang="en-US" sz="1600" b="1" dirty="0"/>
          </a:p>
          <a:p>
            <a:pPr>
              <a:buNone/>
            </a:pPr>
            <a:endParaRPr lang="en-US" sz="1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lstStyle/>
          <a:p>
            <a:pPr algn="ctr"/>
            <a:r>
              <a:rPr lang="en-US" dirty="0" smtClean="0"/>
              <a:t>Inquiry Process </a:t>
            </a:r>
            <a:endParaRPr lang="en-US" dirty="0"/>
          </a:p>
        </p:txBody>
      </p:sp>
      <p:graphicFrame>
        <p:nvGraphicFramePr>
          <p:cNvPr id="4" name="Diagram 4"/>
          <p:cNvGraphicFramePr>
            <a:graphicFrameLocks noGrp="1"/>
          </p:cNvGraphicFramePr>
          <p:nvPr>
            <p:ph idx="1"/>
          </p:nvPr>
        </p:nvGraphicFramePr>
        <p:xfrm>
          <a:off x="179388" y="1916113"/>
          <a:ext cx="8785225" cy="4752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8" name="Picture 4" descr="C:\Users\Anna Saucedo\AppData\Local\Microsoft\Windows\Temporary Internet Files\Content.IE5\2BL0TJ93\MCj04421470000[1].png"/>
          <p:cNvPicPr>
            <a:picLocks noChangeAspect="1" noChangeArrowheads="1"/>
          </p:cNvPicPr>
          <p:nvPr/>
        </p:nvPicPr>
        <p:blipFill>
          <a:blip r:embed="rId7"/>
          <a:srcRect/>
          <a:stretch>
            <a:fillRect/>
          </a:stretch>
        </p:blipFill>
        <p:spPr bwMode="auto">
          <a:xfrm>
            <a:off x="762000" y="2057400"/>
            <a:ext cx="2225040" cy="2346960"/>
          </a:xfrm>
          <a:prstGeom prst="rect">
            <a:avLst/>
          </a:prstGeom>
          <a:noFill/>
        </p:spPr>
      </p:pic>
      <p:pic>
        <p:nvPicPr>
          <p:cNvPr id="1029" name="Picture 5" descr="C:\Users\Anna Saucedo\AppData\Local\Microsoft\Windows\Temporary Internet Files\Content.IE5\55PAOI0P\MCj04421540000[1].png"/>
          <p:cNvPicPr>
            <a:picLocks noChangeAspect="1" noChangeArrowheads="1"/>
          </p:cNvPicPr>
          <p:nvPr/>
        </p:nvPicPr>
        <p:blipFill>
          <a:blip r:embed="rId8"/>
          <a:srcRect/>
          <a:stretch>
            <a:fillRect/>
          </a:stretch>
        </p:blipFill>
        <p:spPr bwMode="auto">
          <a:xfrm>
            <a:off x="838200" y="4495800"/>
            <a:ext cx="2362200" cy="2362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a:xfrm>
            <a:off x="1219200" y="76200"/>
            <a:ext cx="7924800" cy="1295400"/>
          </a:xfrm>
        </p:spPr>
        <p:txBody>
          <a:bodyPr/>
          <a:lstStyle/>
          <a:p>
            <a:pPr algn="ctr"/>
            <a:r>
              <a:rPr lang="en-US" sz="2800" dirty="0" smtClean="0"/>
              <a:t>You are probably familiar with the 5Ws</a:t>
            </a:r>
            <a:br>
              <a:rPr lang="en-US" sz="2800" dirty="0" smtClean="0"/>
            </a:br>
            <a:r>
              <a:rPr lang="en-US" sz="2800" dirty="0"/>
              <a:t> </a:t>
            </a:r>
            <a:r>
              <a:rPr lang="en-US" sz="2800" b="1" dirty="0" smtClean="0"/>
              <a:t>who, what, when, where, and why</a:t>
            </a:r>
            <a:r>
              <a:rPr lang="en-US" sz="2800" dirty="0" smtClean="0"/>
              <a:t/>
            </a:r>
            <a:br>
              <a:rPr lang="en-US" sz="2800" dirty="0" smtClean="0"/>
            </a:br>
            <a:r>
              <a:rPr lang="en-US" sz="2800" dirty="0" smtClean="0"/>
              <a:t>Here are 8 new ones</a:t>
            </a:r>
            <a:endParaRPr lang="en-US" sz="2800" dirty="0"/>
          </a:p>
        </p:txBody>
      </p:sp>
      <p:graphicFrame>
        <p:nvGraphicFramePr>
          <p:cNvPr id="4" name="Diagram 4"/>
          <p:cNvGraphicFramePr>
            <a:graphicFrameLocks noGrp="1"/>
          </p:cNvGraphicFramePr>
          <p:nvPr>
            <p:ph idx="1"/>
          </p:nvPr>
        </p:nvGraphicFramePr>
        <p:xfrm>
          <a:off x="179388" y="1916113"/>
          <a:ext cx="8785225" cy="4752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a:xfrm>
            <a:off x="1143000" y="76200"/>
            <a:ext cx="7620000" cy="1447800"/>
          </a:xfrm>
        </p:spPr>
        <p:txBody>
          <a:bodyPr/>
          <a:lstStyle/>
          <a:p>
            <a:pPr algn="ctr"/>
            <a:r>
              <a:rPr lang="en-US" sz="2800" dirty="0" smtClean="0"/>
              <a:t>Children don’t just “do” information, technology, and Internet. A inquiry or project based learning environment involves</a:t>
            </a:r>
            <a:endParaRPr lang="en-US" sz="2800" dirty="0"/>
          </a:p>
        </p:txBody>
      </p:sp>
      <p:graphicFrame>
        <p:nvGraphicFramePr>
          <p:cNvPr id="4" name="Diagram 4"/>
          <p:cNvGraphicFramePr>
            <a:graphicFrameLocks noGrp="1"/>
          </p:cNvGraphicFramePr>
          <p:nvPr>
            <p:ph idx="1"/>
          </p:nvPr>
        </p:nvGraphicFramePr>
        <p:xfrm>
          <a:off x="179388" y="1916113"/>
          <a:ext cx="8785225" cy="475297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TextBox 5"/>
          <p:cNvSpPr txBox="1"/>
          <p:nvPr/>
        </p:nvSpPr>
        <p:spPr>
          <a:xfrm>
            <a:off x="1828800" y="4953000"/>
            <a:ext cx="6629400" cy="830997"/>
          </a:xfrm>
          <a:prstGeom prst="rect">
            <a:avLst/>
          </a:prstGeom>
          <a:noFill/>
        </p:spPr>
        <p:txBody>
          <a:bodyPr wrap="square" rtlCol="0">
            <a:spAutoFit/>
          </a:bodyPr>
          <a:lstStyle/>
          <a:p>
            <a:r>
              <a:rPr lang="en-US" sz="2400" dirty="0" smtClean="0"/>
              <a:t>This will allow students to learn and express themselves in a unique way</a:t>
            </a:r>
            <a:endParaRPr lang="en-US" sz="24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a:spLocks noGrp="1"/>
          </p:cNvSpPr>
          <p:nvPr>
            <p:ph type="body" idx="1"/>
          </p:nvPr>
        </p:nvSpPr>
        <p:spPr/>
        <p:txBody>
          <a:bodyPr/>
          <a:lstStyle/>
          <a:p>
            <a:pPr algn="ctr">
              <a:buNone/>
            </a:pPr>
            <a:endParaRPr lang="en-US" dirty="0" smtClean="0"/>
          </a:p>
          <a:p>
            <a:pPr algn="ctr">
              <a:buNone/>
            </a:pPr>
            <a:r>
              <a:rPr lang="en-US" dirty="0" smtClean="0"/>
              <a:t>The 8Ws: Information Literacy: is an inquiry model of information literacy that features a variety of scaffolds to support inquiry learning </a:t>
            </a:r>
          </a:p>
          <a:p>
            <a:pPr algn="ctr">
              <a:buNone/>
            </a:pPr>
            <a:r>
              <a:rPr lang="en-US" dirty="0" smtClean="0"/>
              <a:t>(Annette Lamb).</a:t>
            </a:r>
            <a:endParaRPr lang="en-US"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txBox="1"/>
          <p:nvPr/>
        </p:nvSpPr>
        <p:spPr>
          <a:xfrm>
            <a:off x="457200" y="6124575"/>
            <a:ext cx="8229600" cy="503105"/>
          </a:xfrm>
          <a:prstGeom prst="rect">
            <a:avLst/>
          </a:prstGeom>
          <a:noFill/>
        </p:spPr>
        <p:txBody>
          <a:bodyPr wrap="square">
            <a:noAutofit/>
          </a:bodyPr>
          <a:lstStyle/>
          <a:p>
            <a:pPr marL="0" indent="0">
              <a:buNone/>
            </a:pPr>
            <a:endParaRPr lang="en-US" sz="1200" dirty="0"/>
          </a:p>
        </p:txBody>
      </p:sp>
      <p:sp>
        <p:nvSpPr>
          <p:cNvPr id="6" name="Title 5"/>
          <p:cNvSpPr>
            <a:spLocks noGrp="1"/>
          </p:cNvSpPr>
          <p:nvPr>
            <p:ph type="title"/>
          </p:nvPr>
        </p:nvSpPr>
        <p:spPr/>
        <p:txBody>
          <a:bodyPr/>
          <a:lstStyle/>
          <a:p>
            <a:r>
              <a:rPr lang="en-US" dirty="0" smtClean="0"/>
              <a:t>Steps Learners Engaged In</a:t>
            </a:r>
            <a:endParaRPr lang="en-US" dirty="0"/>
          </a:p>
        </p:txBody>
      </p:sp>
      <p:pic>
        <p:nvPicPr>
          <p:cNvPr id="8" name="Content Placeholder 7" descr="8w model.jpg"/>
          <p:cNvPicPr>
            <a:picLocks noGrp="1" noChangeAspect="1"/>
          </p:cNvPicPr>
          <p:nvPr>
            <p:ph idx="1"/>
          </p:nvPr>
        </p:nvPicPr>
        <p:blipFill>
          <a:blip r:embed="rId3"/>
          <a:stretch>
            <a:fillRect/>
          </a:stretch>
        </p:blipFill>
        <p:spPr>
          <a:xfrm>
            <a:off x="1066800" y="1447800"/>
            <a:ext cx="7848600" cy="5228477"/>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5800" y="2133600"/>
            <a:ext cx="7772400" cy="3170099"/>
          </a:xfrm>
          <a:prstGeom prst="rect">
            <a:avLst/>
          </a:prstGeom>
        </p:spPr>
        <p:txBody>
          <a:bodyPr wrap="square">
            <a:spAutoFit/>
          </a:bodyPr>
          <a:lstStyle/>
          <a:p>
            <a:r>
              <a:rPr lang="en-US" sz="4000" dirty="0" smtClean="0">
                <a:latin typeface="Aharoni" pitchFamily="2" charset="-79"/>
                <a:cs typeface="Aharoni" pitchFamily="2" charset="-79"/>
              </a:rPr>
              <a:t>As first grade teachers you can collaborate with your teacher librarian and together work to edit the model to fit student’s individual needs</a:t>
            </a:r>
            <a:endParaRPr lang="en-US" sz="4000" dirty="0">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a:xfrm>
            <a:off x="1676400" y="0"/>
            <a:ext cx="7467600" cy="1371600"/>
          </a:xfrm>
        </p:spPr>
        <p:txBody>
          <a:bodyPr/>
          <a:lstStyle/>
          <a:p>
            <a:pPr algn="ctr"/>
            <a:r>
              <a:rPr lang="en-US" sz="1400" dirty="0" smtClean="0"/>
              <a:t/>
            </a:r>
            <a:br>
              <a:rPr lang="en-US" sz="1400" dirty="0" smtClean="0"/>
            </a:br>
            <a:r>
              <a:rPr lang="en-US" sz="1400" dirty="0"/>
              <a:t/>
            </a:r>
            <a:br>
              <a:rPr lang="en-US" sz="1400" dirty="0"/>
            </a:br>
            <a:r>
              <a:rPr lang="en-US" sz="1400" dirty="0"/>
              <a:t/>
            </a:r>
            <a:br>
              <a:rPr lang="en-US" sz="1400" dirty="0"/>
            </a:br>
            <a:r>
              <a:rPr lang="en-US" sz="1400" dirty="0" smtClean="0"/>
              <a:t/>
            </a:r>
            <a:br>
              <a:rPr lang="en-US" sz="1400" dirty="0" smtClean="0"/>
            </a:br>
            <a:r>
              <a:rPr lang="en-US" sz="1400" dirty="0"/>
              <a:t/>
            </a:r>
            <a:br>
              <a:rPr lang="en-US" sz="1400" dirty="0"/>
            </a:br>
            <a:r>
              <a:rPr lang="en-US" sz="2400" dirty="0" smtClean="0"/>
              <a:t>Our </a:t>
            </a:r>
            <a:r>
              <a:rPr lang="en-US" sz="2400" dirty="0"/>
              <a:t>focus is first grade students. </a:t>
            </a:r>
            <a:r>
              <a:rPr lang="en-US" sz="2400" dirty="0" smtClean="0"/>
              <a:t/>
            </a:r>
            <a:br>
              <a:rPr lang="en-US" sz="2400" dirty="0" smtClean="0"/>
            </a:br>
            <a:r>
              <a:rPr lang="en-US" sz="2400" dirty="0" smtClean="0"/>
              <a:t>How </a:t>
            </a:r>
            <a:r>
              <a:rPr lang="en-US" sz="2400" dirty="0"/>
              <a:t>can we use the 8W’s to teach first graders to research a topic while still keeping their attention? </a:t>
            </a:r>
            <a:br>
              <a:rPr lang="en-US" sz="2400" dirty="0"/>
            </a:br>
            <a:r>
              <a:rPr lang="en-US" sz="2400" dirty="0"/>
              <a:t/>
            </a:r>
            <a:br>
              <a:rPr lang="en-US" sz="2400" dirty="0"/>
            </a:br>
            <a:endParaRPr lang="en-US" sz="2400" dirty="0"/>
          </a:p>
        </p:txBody>
      </p:sp>
      <p:graphicFrame>
        <p:nvGraphicFramePr>
          <p:cNvPr id="4" name="Diagram 4"/>
          <p:cNvGraphicFramePr>
            <a:graphicFrameLocks noGrp="1"/>
          </p:cNvGraphicFramePr>
          <p:nvPr>
            <p:ph idx="1"/>
          </p:nvPr>
        </p:nvGraphicFramePr>
        <p:xfrm>
          <a:off x="0" y="1524000"/>
          <a:ext cx="11811000" cy="5105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7" name="Rounded Rectangle 16"/>
          <p:cNvSpPr/>
          <p:nvPr/>
        </p:nvSpPr>
        <p:spPr bwMode="auto">
          <a:xfrm>
            <a:off x="152400" y="1600200"/>
            <a:ext cx="2286000" cy="525780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400" b="1" u="sng" dirty="0" smtClean="0"/>
              <a:t>Watching is exploring</a:t>
            </a:r>
            <a:r>
              <a:rPr lang="en-US" sz="1400" dirty="0" smtClean="0"/>
              <a:t>. </a:t>
            </a:r>
            <a:endParaRPr lang="en-US" sz="1400" dirty="0" smtClean="0"/>
          </a:p>
          <a:p>
            <a:pPr algn="ctr" eaLnBrk="0" fontAlgn="base" hangingPunct="0">
              <a:spcBef>
                <a:spcPct val="0"/>
              </a:spcBef>
              <a:spcAft>
                <a:spcPct val="0"/>
              </a:spcAft>
            </a:pPr>
            <a:r>
              <a:rPr lang="en-US" sz="1400" dirty="0" smtClean="0"/>
              <a:t>Introduce </a:t>
            </a:r>
            <a:r>
              <a:rPr lang="en-US" sz="1400" dirty="0" smtClean="0"/>
              <a:t>the topic to the class. Have the students make 5 columns in their journal of the five senses. Then have the students fill out the columns about their topic. Discuss with the </a:t>
            </a:r>
            <a:r>
              <a:rPr lang="en-US" sz="1400" dirty="0" smtClean="0"/>
              <a:t>children </a:t>
            </a:r>
            <a:r>
              <a:rPr lang="en-US" sz="1400" dirty="0" smtClean="0"/>
              <a:t>about what their answers are and what they are thinking. Watching is becoming aware of everything around them.</a:t>
            </a:r>
            <a:br>
              <a:rPr lang="en-US" sz="1400" dirty="0" smtClean="0"/>
            </a:br>
            <a:r>
              <a:rPr lang="en-US" sz="1400" dirty="0" smtClean="0"/>
              <a:t>Example: If the topic is a reindeer, how would the reindeer sound, smell, taste, touch, and look like?</a:t>
            </a:r>
            <a:endParaRPr kumimoji="0" lang="en-US" sz="1400" b="0" i="0" u="none" strike="noStrike" cap="none" normalizeH="0" baseline="0" dirty="0" smtClean="0">
              <a:ln>
                <a:noFill/>
              </a:ln>
              <a:solidFill>
                <a:schemeClr val="tx1"/>
              </a:solidFill>
              <a:effectLst/>
              <a:latin typeface="Times New Roman" pitchFamily="18" charset="0"/>
            </a:endParaRPr>
          </a:p>
        </p:txBody>
      </p:sp>
      <p:sp>
        <p:nvSpPr>
          <p:cNvPr id="18" name="Rounded Rectangle 17"/>
          <p:cNvSpPr/>
          <p:nvPr/>
        </p:nvSpPr>
        <p:spPr bwMode="auto">
          <a:xfrm>
            <a:off x="2438400" y="1600200"/>
            <a:ext cx="2286000" cy="525780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200" b="1" u="sng" dirty="0" smtClean="0"/>
              <a:t>Wondering is questioning. </a:t>
            </a:r>
            <a:endParaRPr lang="en-US" sz="1200" b="1" u="sng" dirty="0" smtClean="0"/>
          </a:p>
          <a:p>
            <a:pPr eaLnBrk="0" fontAlgn="base" hangingPunct="0">
              <a:spcBef>
                <a:spcPct val="0"/>
              </a:spcBef>
              <a:spcAft>
                <a:spcPct val="0"/>
              </a:spcAft>
            </a:pPr>
            <a:endParaRPr lang="en-US" sz="1200" dirty="0" smtClean="0"/>
          </a:p>
          <a:p>
            <a:pPr algn="ctr" eaLnBrk="0" fontAlgn="base" hangingPunct="0">
              <a:spcBef>
                <a:spcPct val="0"/>
              </a:spcBef>
              <a:spcAft>
                <a:spcPct val="0"/>
              </a:spcAft>
            </a:pPr>
            <a:r>
              <a:rPr lang="en-US" sz="1200" dirty="0" smtClean="0"/>
              <a:t>Just </a:t>
            </a:r>
            <a:r>
              <a:rPr lang="en-US" sz="1200" dirty="0" smtClean="0"/>
              <a:t>like a science experiment, questioning is laying the foundation for their topic. </a:t>
            </a:r>
            <a:r>
              <a:rPr lang="en-US" sz="1200" dirty="0" smtClean="0"/>
              <a:t>In this </a:t>
            </a:r>
            <a:r>
              <a:rPr lang="en-US" sz="1200" dirty="0" smtClean="0"/>
              <a:t>step they brainstorm and talk and share with others. Have students write down five questions or so about what they want to know about their topic. With first graders, first starting the questions as a whole group, then moving into individual gives them time to brainstorm the topic and also allows them to have an example to use.</a:t>
            </a:r>
            <a:br>
              <a:rPr lang="en-US" sz="1200" dirty="0" smtClean="0"/>
            </a:br>
            <a:r>
              <a:rPr lang="en-US" sz="1200" dirty="0" smtClean="0"/>
              <a:t>Example: Do reindeers lose their antlers? Where do reindeer live?</a:t>
            </a:r>
            <a:br>
              <a:rPr lang="en-US" sz="1200" dirty="0" smtClean="0"/>
            </a:br>
            <a:r>
              <a:rPr lang="en-US" sz="1200" dirty="0" smtClean="0"/>
              <a:t/>
            </a:r>
            <a:br>
              <a:rPr lang="en-US" sz="1200" dirty="0" smtClean="0"/>
            </a:b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19" name="Rounded Rectangle 18"/>
          <p:cNvSpPr/>
          <p:nvPr/>
        </p:nvSpPr>
        <p:spPr bwMode="auto">
          <a:xfrm>
            <a:off x="4724400" y="1600200"/>
            <a:ext cx="2286000" cy="525780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200" b="1" u="sng" dirty="0" smtClean="0"/>
              <a:t>Webbing is searching. </a:t>
            </a:r>
            <a:r>
              <a:rPr lang="en-US" sz="1200" dirty="0" smtClean="0"/>
              <a:t>Students use their questions to guide them through the webbing process. They are using their step to find the information they need to go come up with the solution to their questions. There are many websites that are student friendly. Google is not a friendly resource for seven year olds. </a:t>
            </a:r>
            <a:br>
              <a:rPr lang="en-US" sz="1200" dirty="0" smtClean="0"/>
            </a:br>
            <a:r>
              <a:rPr lang="en-US" sz="1200" dirty="0" smtClean="0"/>
              <a:t>Example: </a:t>
            </a:r>
            <a:r>
              <a:rPr lang="en-US" sz="1200" dirty="0" err="1" smtClean="0"/>
              <a:t>Nettrecker</a:t>
            </a:r>
            <a:r>
              <a:rPr lang="en-US" sz="1200" dirty="0" smtClean="0"/>
              <a:t> is a good resource to start with. This website allows teachers to click </a:t>
            </a:r>
            <a:r>
              <a:rPr lang="en-US" sz="1200" dirty="0" smtClean="0"/>
              <a:t>in </a:t>
            </a:r>
            <a:r>
              <a:rPr lang="en-US" sz="1200" dirty="0" smtClean="0"/>
              <a:t>the reading level. If a student cannot read, the information provided is easy enough for a student to comprehend if read too. Another great source is National Geographic for Kids.</a:t>
            </a:r>
            <a:br>
              <a:rPr lang="en-US" sz="1200" dirty="0" smtClean="0"/>
            </a:b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20" name="Rounded Rectangle 19"/>
          <p:cNvSpPr/>
          <p:nvPr/>
        </p:nvSpPr>
        <p:spPr bwMode="auto">
          <a:xfrm>
            <a:off x="7010400" y="1600200"/>
            <a:ext cx="2133600" cy="525780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400" b="1" u="sng" dirty="0" smtClean="0"/>
              <a:t>Wiggling is evaluating. </a:t>
            </a:r>
            <a:endParaRPr lang="en-US" sz="1400" b="1" u="sng" dirty="0" smtClean="0"/>
          </a:p>
          <a:p>
            <a:pPr algn="ctr" eaLnBrk="0" fontAlgn="base" hangingPunct="0">
              <a:spcBef>
                <a:spcPct val="0"/>
              </a:spcBef>
              <a:spcAft>
                <a:spcPct val="0"/>
              </a:spcAft>
            </a:pPr>
            <a:r>
              <a:rPr lang="en-US" sz="1400" dirty="0" smtClean="0"/>
              <a:t>As </a:t>
            </a:r>
            <a:r>
              <a:rPr lang="en-US" sz="1400" dirty="0" smtClean="0"/>
              <a:t>a whole group, discuss what information students found. Use one students’ finding to model a researcher chooses what information they want to keep. Use the class questions as a guide. </a:t>
            </a:r>
            <a:br>
              <a:rPr lang="en-US" sz="1400" dirty="0" smtClean="0"/>
            </a:br>
            <a:r>
              <a:rPr lang="en-US" sz="1400" dirty="0" smtClean="0"/>
              <a:t>Example: One way to check for understanding is to ask a couple of students to explain how they are going to chose what information they are going to keep and get rid of. </a:t>
            </a:r>
            <a:r>
              <a:rPr lang="en-US" sz="2400" dirty="0" smtClean="0"/>
              <a:t/>
            </a:r>
            <a:br>
              <a:rPr lang="en-US" sz="2400" dirty="0" smtClean="0"/>
            </a:br>
            <a:r>
              <a:rPr lang="en-US" sz="2400" dirty="0" smtClean="0"/>
              <a:t/>
            </a:r>
            <a:br>
              <a:rPr lang="en-US" sz="2400" dirty="0" smtClean="0"/>
            </a:br>
            <a:endParaRPr kumimoji="0" lang="en-US" sz="2400" b="0" i="0" u="none" strike="noStrike" cap="none" normalizeH="0" baseline="0" dirty="0" smtClean="0">
              <a:ln>
                <a:noFill/>
              </a:ln>
              <a:solidFill>
                <a:schemeClr val="tx1"/>
              </a:solidFill>
              <a:effectLst/>
              <a:latin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bwMode="auto">
          <a:xfrm>
            <a:off x="0" y="1524000"/>
            <a:ext cx="2286000" cy="533400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400" b="1" u="sng" dirty="0" smtClean="0"/>
              <a:t>Weaving is synthesizing. </a:t>
            </a:r>
            <a:endParaRPr lang="en-US" sz="1400" b="1" u="sng" dirty="0" smtClean="0"/>
          </a:p>
          <a:p>
            <a:pPr algn="ctr" eaLnBrk="0" fontAlgn="base" hangingPunct="0">
              <a:spcBef>
                <a:spcPct val="0"/>
              </a:spcBef>
              <a:spcAft>
                <a:spcPct val="0"/>
              </a:spcAft>
            </a:pPr>
            <a:r>
              <a:rPr lang="en-US" sz="1400" dirty="0" smtClean="0"/>
              <a:t>This </a:t>
            </a:r>
            <a:r>
              <a:rPr lang="en-US" sz="1400" dirty="0" smtClean="0"/>
              <a:t>step is to organize their information and make plans for their finished product. Student should look at the questions they wrote and write down the facts they found that answered the questions. To make this </a:t>
            </a:r>
            <a:r>
              <a:rPr lang="en-US" sz="1400" dirty="0" smtClean="0"/>
              <a:t>simpler, </a:t>
            </a:r>
            <a:r>
              <a:rPr lang="en-US" sz="1400" dirty="0" smtClean="0"/>
              <a:t>first graders could write one question on an index card then write the answer under the question. This is not too over whelming for the student and they are able to read their findings.</a:t>
            </a:r>
            <a:br>
              <a:rPr lang="en-US" sz="1400" dirty="0" smtClean="0"/>
            </a:br>
            <a:r>
              <a:rPr lang="en-US" sz="1400" dirty="0" smtClean="0"/>
              <a:t/>
            </a:r>
            <a:br>
              <a:rPr lang="en-US" sz="1400" dirty="0" smtClean="0"/>
            </a:br>
            <a:endParaRPr kumimoji="0" lang="en-US" sz="1400" b="0" i="0" u="none" strike="noStrike" cap="none" normalizeH="0" baseline="0" dirty="0" smtClean="0">
              <a:ln>
                <a:noFill/>
              </a:ln>
              <a:solidFill>
                <a:schemeClr val="tx1"/>
              </a:solidFill>
              <a:effectLst/>
              <a:latin typeface="Times New Roman" pitchFamily="18" charset="0"/>
            </a:endParaRPr>
          </a:p>
        </p:txBody>
      </p:sp>
      <p:sp>
        <p:nvSpPr>
          <p:cNvPr id="5" name="Rounded Rectangle 4"/>
          <p:cNvSpPr/>
          <p:nvPr/>
        </p:nvSpPr>
        <p:spPr bwMode="auto">
          <a:xfrm>
            <a:off x="2286000" y="1524000"/>
            <a:ext cx="2209800" cy="533400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200" b="1" u="sng" dirty="0" smtClean="0"/>
              <a:t>Wrapping is creating. </a:t>
            </a:r>
            <a:r>
              <a:rPr lang="en-US" sz="1200" dirty="0" smtClean="0"/>
              <a:t>Creating their project to reflect their answer is what is required for this step. The product may be redesigned many times to reflect what they are trying to prove. After the students have decided what they want and know the questions they are going to answer, they need to write down what type of product they plan on making. For the lower level student or students that have a hard time making a choice, telling them what their project is seems to help.</a:t>
            </a:r>
            <a:br>
              <a:rPr lang="en-US" sz="1200" dirty="0" smtClean="0"/>
            </a:br>
            <a:r>
              <a:rPr lang="en-US" sz="1200" dirty="0" smtClean="0"/>
              <a:t>Example: The end product for the reindeer is to make a reindeer out of construction paper. </a:t>
            </a:r>
            <a:r>
              <a:rPr lang="en-US" sz="1200" dirty="0" smtClean="0"/>
              <a:t>Students </a:t>
            </a:r>
            <a:r>
              <a:rPr lang="en-US" sz="1200" dirty="0" smtClean="0"/>
              <a:t>will then write five fact that they learned and glue next to their picture. </a:t>
            </a:r>
            <a:br>
              <a:rPr lang="en-US" sz="1200" dirty="0" smtClean="0"/>
            </a:br>
            <a:r>
              <a:rPr lang="en-US" sz="1200" dirty="0" smtClean="0"/>
              <a:t/>
            </a:r>
            <a:br>
              <a:rPr lang="en-US" sz="1200" dirty="0" smtClean="0"/>
            </a:br>
            <a:r>
              <a:rPr lang="en-US" sz="1200" dirty="0" smtClean="0"/>
              <a:t/>
            </a:r>
            <a:br>
              <a:rPr lang="en-US" sz="1200" dirty="0" smtClean="0"/>
            </a:br>
            <a:endParaRPr kumimoji="0" lang="en-US" sz="1200" b="0" i="0" u="none" strike="noStrike" cap="none" normalizeH="0" baseline="0" dirty="0" smtClean="0">
              <a:ln>
                <a:noFill/>
              </a:ln>
              <a:solidFill>
                <a:schemeClr val="tx1"/>
              </a:solidFill>
              <a:effectLst/>
              <a:latin typeface="Times New Roman" pitchFamily="18" charset="0"/>
            </a:endParaRPr>
          </a:p>
        </p:txBody>
      </p:sp>
      <p:sp>
        <p:nvSpPr>
          <p:cNvPr id="6" name="Rounded Rectangle 5"/>
          <p:cNvSpPr/>
          <p:nvPr/>
        </p:nvSpPr>
        <p:spPr bwMode="auto">
          <a:xfrm>
            <a:off x="4495800" y="1524000"/>
            <a:ext cx="2286000" cy="533400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algn="ctr" eaLnBrk="0" fontAlgn="base" hangingPunct="0">
              <a:spcBef>
                <a:spcPct val="0"/>
              </a:spcBef>
              <a:spcAft>
                <a:spcPct val="0"/>
              </a:spcAft>
            </a:pPr>
            <a:r>
              <a:rPr lang="en-US" sz="1400" b="1" u="sng" dirty="0" smtClean="0"/>
              <a:t>Waving is communicating. </a:t>
            </a:r>
            <a:r>
              <a:rPr lang="en-US" sz="1400" dirty="0" smtClean="0"/>
              <a:t>Communicating is a good way to revise and edit their product. This steps allows them get the feedback they need from their peers or teachers. Now the students can present to their peers. Having students ask the presenter about their project allows students to take pride in knowing and understanding a topic. This way they take ownership to their research.</a:t>
            </a:r>
            <a:br>
              <a:rPr lang="en-US" sz="1400" dirty="0" smtClean="0"/>
            </a:br>
            <a:endParaRPr kumimoji="0" lang="en-US" sz="1400" b="0" i="0" u="none" strike="noStrike" cap="none" normalizeH="0" baseline="0" dirty="0" smtClean="0">
              <a:ln>
                <a:noFill/>
              </a:ln>
              <a:solidFill>
                <a:schemeClr val="tx1"/>
              </a:solidFill>
              <a:effectLst/>
              <a:latin typeface="Times New Roman" pitchFamily="18" charset="0"/>
            </a:endParaRPr>
          </a:p>
        </p:txBody>
      </p:sp>
      <p:sp>
        <p:nvSpPr>
          <p:cNvPr id="7" name="Rounded Rectangle 6"/>
          <p:cNvSpPr/>
          <p:nvPr/>
        </p:nvSpPr>
        <p:spPr bwMode="auto">
          <a:xfrm>
            <a:off x="6781800" y="1524000"/>
            <a:ext cx="2362200" cy="5334000"/>
          </a:xfrm>
          <a:prstGeom prst="roundRect">
            <a:avLst/>
          </a:prstGeom>
          <a:ln>
            <a:headEnd type="none" w="med" len="med"/>
            <a:tailEnd type="none" w="med" len="med"/>
          </a:ln>
        </p:spPr>
        <p:style>
          <a:lnRef idx="2">
            <a:schemeClr val="dk1"/>
          </a:lnRef>
          <a:fillRef idx="1">
            <a:schemeClr val="lt1"/>
          </a:fillRef>
          <a:effectRef idx="0">
            <a:schemeClr val="dk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lang="en-US" sz="1200" b="1" u="sng" dirty="0" smtClean="0">
                <a:solidFill>
                  <a:schemeClr val="tx1"/>
                </a:solidFill>
                <a:latin typeface="+mj-lt"/>
              </a:rPr>
              <a:t>Wishing is assessing.</a:t>
            </a:r>
          </a:p>
          <a:p>
            <a:pPr marL="0" marR="0" indent="0" algn="ctr" defTabSz="914400" rtl="0" eaLnBrk="0" fontAlgn="base" latinLnBrk="0" hangingPunct="0">
              <a:lnSpc>
                <a:spcPct val="100000"/>
              </a:lnSpc>
              <a:spcBef>
                <a:spcPct val="0"/>
              </a:spcBef>
              <a:spcAft>
                <a:spcPct val="0"/>
              </a:spcAft>
              <a:buClrTx/>
              <a:buSzTx/>
              <a:buFontTx/>
              <a:buNone/>
              <a:tabLst/>
            </a:pPr>
            <a:r>
              <a:rPr kumimoji="0" lang="en-US" sz="1200" i="0" strike="noStrike" cap="none" normalizeH="0" baseline="0" dirty="0" smtClean="0">
                <a:ln>
                  <a:noFill/>
                </a:ln>
                <a:solidFill>
                  <a:schemeClr val="tx1"/>
                </a:solidFill>
                <a:effectLst/>
                <a:latin typeface="+mj-lt"/>
              </a:rPr>
              <a:t>Now is the time to sit back and evaluate what went right and wrong through the</a:t>
            </a:r>
            <a:r>
              <a:rPr kumimoji="0" lang="en-US" sz="1200" i="0" strike="noStrike" cap="none" normalizeH="0" dirty="0" smtClean="0">
                <a:ln>
                  <a:noFill/>
                </a:ln>
                <a:solidFill>
                  <a:schemeClr val="tx1"/>
                </a:solidFill>
                <a:effectLst/>
                <a:latin typeface="+mj-lt"/>
              </a:rPr>
              <a:t> project process.  This step allows the student to decide what they would do the same or change for their next assignment.  A good way to do this, is to ask students what they thought was easy about the project and what they thought was hard about the project.  Record their answers on chart paper so they can read their own responses in order to introduce the next research project.</a:t>
            </a:r>
            <a:endParaRPr kumimoji="0" lang="en-US" sz="1200" i="0" strike="noStrike" cap="none" normalizeH="0" baseline="0" dirty="0" smtClean="0">
              <a:ln>
                <a:noFill/>
              </a:ln>
              <a:solidFill>
                <a:schemeClr val="tx1"/>
              </a:solidFill>
              <a:effectLst/>
              <a:latin typeface="+mj-lt"/>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mpetition">
  <a:themeElements>
    <a:clrScheme name="Competition 1">
      <a:dk1>
        <a:srgbClr val="000000"/>
      </a:dk1>
      <a:lt1>
        <a:srgbClr val="EAEAEA"/>
      </a:lt1>
      <a:dk2>
        <a:srgbClr val="000000"/>
      </a:dk2>
      <a:lt2>
        <a:srgbClr val="000000"/>
      </a:lt2>
      <a:accent1>
        <a:srgbClr val="C9E618"/>
      </a:accent1>
      <a:accent2>
        <a:srgbClr val="CCCC00"/>
      </a:accent2>
      <a:accent3>
        <a:srgbClr val="F3F3F3"/>
      </a:accent3>
      <a:accent4>
        <a:srgbClr val="000000"/>
      </a:accent4>
      <a:accent5>
        <a:srgbClr val="E1F0AB"/>
      </a:accent5>
      <a:accent6>
        <a:srgbClr val="B9B900"/>
      </a:accent6>
      <a:hlink>
        <a:srgbClr val="ACCC38"/>
      </a:hlink>
      <a:folHlink>
        <a:srgbClr val="99FF99"/>
      </a:folHlink>
    </a:clrScheme>
    <a:fontScheme name="Competition">
      <a:majorFont>
        <a:latin typeface="Arial"/>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Verdana" pitchFamily="34" charset="0"/>
          </a:defRPr>
        </a:defPPr>
      </a:lstStyle>
    </a:lnDef>
  </a:objectDefaults>
  <a:extraClrSchemeLst>
    <a:extraClrScheme>
      <a:clrScheme name="Competition 1">
        <a:dk1>
          <a:srgbClr val="000000"/>
        </a:dk1>
        <a:lt1>
          <a:srgbClr val="EAEAEA"/>
        </a:lt1>
        <a:dk2>
          <a:srgbClr val="000000"/>
        </a:dk2>
        <a:lt2>
          <a:srgbClr val="000000"/>
        </a:lt2>
        <a:accent1>
          <a:srgbClr val="C9E618"/>
        </a:accent1>
        <a:accent2>
          <a:srgbClr val="CCCC00"/>
        </a:accent2>
        <a:accent3>
          <a:srgbClr val="F3F3F3"/>
        </a:accent3>
        <a:accent4>
          <a:srgbClr val="000000"/>
        </a:accent4>
        <a:accent5>
          <a:srgbClr val="E1F0AB"/>
        </a:accent5>
        <a:accent6>
          <a:srgbClr val="B9B900"/>
        </a:accent6>
        <a:hlink>
          <a:srgbClr val="ACCC38"/>
        </a:hlink>
        <a:folHlink>
          <a:srgbClr val="99FF99"/>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amwork puzzle design template">
  <a:themeElements>
    <a:clrScheme name="Default Design 1">
      <a:dk1>
        <a:srgbClr val="003366"/>
      </a:dk1>
      <a:lt1>
        <a:srgbClr val="0099CC"/>
      </a:lt1>
      <a:dk2>
        <a:srgbClr val="003366"/>
      </a:dk2>
      <a:lt2>
        <a:srgbClr val="003366"/>
      </a:lt2>
      <a:accent1>
        <a:srgbClr val="DAE7EE"/>
      </a:accent1>
      <a:accent2>
        <a:srgbClr val="9ED2F6"/>
      </a:accent2>
      <a:accent3>
        <a:srgbClr val="AACAE2"/>
      </a:accent3>
      <a:accent4>
        <a:srgbClr val="002A56"/>
      </a:accent4>
      <a:accent5>
        <a:srgbClr val="EAF1F5"/>
      </a:accent5>
      <a:accent6>
        <a:srgbClr val="8FBEDF"/>
      </a:accent6>
      <a:hlink>
        <a:srgbClr val="D1B681"/>
      </a:hlink>
      <a:folHlink>
        <a:srgbClr val="B2C45A"/>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3366"/>
        </a:dk1>
        <a:lt1>
          <a:srgbClr val="0099CC"/>
        </a:lt1>
        <a:dk2>
          <a:srgbClr val="003366"/>
        </a:dk2>
        <a:lt2>
          <a:srgbClr val="003366"/>
        </a:lt2>
        <a:accent1>
          <a:srgbClr val="DAE7EE"/>
        </a:accent1>
        <a:accent2>
          <a:srgbClr val="9ED2F6"/>
        </a:accent2>
        <a:accent3>
          <a:srgbClr val="AACAE2"/>
        </a:accent3>
        <a:accent4>
          <a:srgbClr val="002A56"/>
        </a:accent4>
        <a:accent5>
          <a:srgbClr val="EAF1F5"/>
        </a:accent5>
        <a:accent6>
          <a:srgbClr val="8FBEDF"/>
        </a:accent6>
        <a:hlink>
          <a:srgbClr val="D1B681"/>
        </a:hlink>
        <a:folHlink>
          <a:srgbClr val="B2C45A"/>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Teamwork puzzle design template">
  <a:themeElements>
    <a:clrScheme name="Default Design 1">
      <a:dk1>
        <a:srgbClr val="003366"/>
      </a:dk1>
      <a:lt1>
        <a:srgbClr val="0099CC"/>
      </a:lt1>
      <a:dk2>
        <a:srgbClr val="003366"/>
      </a:dk2>
      <a:lt2>
        <a:srgbClr val="003366"/>
      </a:lt2>
      <a:accent1>
        <a:srgbClr val="DAE7EE"/>
      </a:accent1>
      <a:accent2>
        <a:srgbClr val="9ED2F6"/>
      </a:accent2>
      <a:accent3>
        <a:srgbClr val="AACAE2"/>
      </a:accent3>
      <a:accent4>
        <a:srgbClr val="002A56"/>
      </a:accent4>
      <a:accent5>
        <a:srgbClr val="EAF1F5"/>
      </a:accent5>
      <a:accent6>
        <a:srgbClr val="8FBEDF"/>
      </a:accent6>
      <a:hlink>
        <a:srgbClr val="D1B681"/>
      </a:hlink>
      <a:folHlink>
        <a:srgbClr val="B2C45A"/>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3366"/>
        </a:dk1>
        <a:lt1>
          <a:srgbClr val="0099CC"/>
        </a:lt1>
        <a:dk2>
          <a:srgbClr val="003366"/>
        </a:dk2>
        <a:lt2>
          <a:srgbClr val="003366"/>
        </a:lt2>
        <a:accent1>
          <a:srgbClr val="DAE7EE"/>
        </a:accent1>
        <a:accent2>
          <a:srgbClr val="9ED2F6"/>
        </a:accent2>
        <a:accent3>
          <a:srgbClr val="AACAE2"/>
        </a:accent3>
        <a:accent4>
          <a:srgbClr val="002A56"/>
        </a:accent4>
        <a:accent5>
          <a:srgbClr val="EAF1F5"/>
        </a:accent5>
        <a:accent6>
          <a:srgbClr val="8FBEDF"/>
        </a:accent6>
        <a:hlink>
          <a:srgbClr val="D1B681"/>
        </a:hlink>
        <a:folHlink>
          <a:srgbClr val="B2C45A"/>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Glowing puzzle pieces design template">
  <a:themeElements>
    <a:clrScheme name="Default Design 1">
      <a:dk1>
        <a:srgbClr val="000000"/>
      </a:dk1>
      <a:lt1>
        <a:srgbClr val="FFFFFF"/>
      </a:lt1>
      <a:dk2>
        <a:srgbClr val="000000"/>
      </a:dk2>
      <a:lt2>
        <a:srgbClr val="E8EDF2"/>
      </a:lt2>
      <a:accent1>
        <a:srgbClr val="D8E1EC"/>
      </a:accent1>
      <a:accent2>
        <a:srgbClr val="CFD795"/>
      </a:accent2>
      <a:accent3>
        <a:srgbClr val="AAAAAA"/>
      </a:accent3>
      <a:accent4>
        <a:srgbClr val="DADADA"/>
      </a:accent4>
      <a:accent5>
        <a:srgbClr val="E9EEF4"/>
      </a:accent5>
      <a:accent6>
        <a:srgbClr val="BBC387"/>
      </a:accent6>
      <a:hlink>
        <a:srgbClr val="D59F07"/>
      </a:hlink>
      <a:folHlink>
        <a:srgbClr val="94B26C"/>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E8EDF2"/>
        </a:lt2>
        <a:accent1>
          <a:srgbClr val="D8E1EC"/>
        </a:accent1>
        <a:accent2>
          <a:srgbClr val="CFD795"/>
        </a:accent2>
        <a:accent3>
          <a:srgbClr val="AAAAAA"/>
        </a:accent3>
        <a:accent4>
          <a:srgbClr val="DADADA"/>
        </a:accent4>
        <a:accent5>
          <a:srgbClr val="E9EEF4"/>
        </a:accent5>
        <a:accent6>
          <a:srgbClr val="BBC387"/>
        </a:accent6>
        <a:hlink>
          <a:srgbClr val="D59F07"/>
        </a:hlink>
        <a:folHlink>
          <a:srgbClr val="94B26C"/>
        </a:folHlink>
      </a:clrScheme>
      <a:clrMap bg1="dk2" tx1="lt1" bg2="dk1" tx2="lt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_Glowing puzzle pieces design template">
  <a:themeElements>
    <a:clrScheme name="Default Design 1">
      <a:dk1>
        <a:srgbClr val="000000"/>
      </a:dk1>
      <a:lt1>
        <a:srgbClr val="FFFFFF"/>
      </a:lt1>
      <a:dk2>
        <a:srgbClr val="000000"/>
      </a:dk2>
      <a:lt2>
        <a:srgbClr val="E8EDF2"/>
      </a:lt2>
      <a:accent1>
        <a:srgbClr val="D8E1EC"/>
      </a:accent1>
      <a:accent2>
        <a:srgbClr val="CFD795"/>
      </a:accent2>
      <a:accent3>
        <a:srgbClr val="AAAAAA"/>
      </a:accent3>
      <a:accent4>
        <a:srgbClr val="DADADA"/>
      </a:accent4>
      <a:accent5>
        <a:srgbClr val="E9EEF4"/>
      </a:accent5>
      <a:accent6>
        <a:srgbClr val="BBC387"/>
      </a:accent6>
      <a:hlink>
        <a:srgbClr val="D59F07"/>
      </a:hlink>
      <a:folHlink>
        <a:srgbClr val="94B26C"/>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E8EDF2"/>
        </a:lt2>
        <a:accent1>
          <a:srgbClr val="D8E1EC"/>
        </a:accent1>
        <a:accent2>
          <a:srgbClr val="CFD795"/>
        </a:accent2>
        <a:accent3>
          <a:srgbClr val="AAAAAA"/>
        </a:accent3>
        <a:accent4>
          <a:srgbClr val="DADADA"/>
        </a:accent4>
        <a:accent5>
          <a:srgbClr val="E9EEF4"/>
        </a:accent5>
        <a:accent6>
          <a:srgbClr val="BBC387"/>
        </a:accent6>
        <a:hlink>
          <a:srgbClr val="D59F07"/>
        </a:hlink>
        <a:folHlink>
          <a:srgbClr val="94B26C"/>
        </a:folHlink>
      </a:clrScheme>
      <a:clrMap bg1="dk2" tx1="lt1" bg2="dk1" tx2="lt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2_Teamwork puzzle design template">
  <a:themeElements>
    <a:clrScheme name="Default Design 1">
      <a:dk1>
        <a:srgbClr val="003366"/>
      </a:dk1>
      <a:lt1>
        <a:srgbClr val="0099CC"/>
      </a:lt1>
      <a:dk2>
        <a:srgbClr val="003366"/>
      </a:dk2>
      <a:lt2>
        <a:srgbClr val="003366"/>
      </a:lt2>
      <a:accent1>
        <a:srgbClr val="DAE7EE"/>
      </a:accent1>
      <a:accent2>
        <a:srgbClr val="9ED2F6"/>
      </a:accent2>
      <a:accent3>
        <a:srgbClr val="AACAE2"/>
      </a:accent3>
      <a:accent4>
        <a:srgbClr val="002A56"/>
      </a:accent4>
      <a:accent5>
        <a:srgbClr val="EAF1F5"/>
      </a:accent5>
      <a:accent6>
        <a:srgbClr val="8FBEDF"/>
      </a:accent6>
      <a:hlink>
        <a:srgbClr val="D1B681"/>
      </a:hlink>
      <a:folHlink>
        <a:srgbClr val="B2C45A"/>
      </a:folHlink>
    </a:clrScheme>
    <a:fontScheme name="Default Design">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Default Design 1">
        <a:dk1>
          <a:srgbClr val="003366"/>
        </a:dk1>
        <a:lt1>
          <a:srgbClr val="0099CC"/>
        </a:lt1>
        <a:dk2>
          <a:srgbClr val="003366"/>
        </a:dk2>
        <a:lt2>
          <a:srgbClr val="003366"/>
        </a:lt2>
        <a:accent1>
          <a:srgbClr val="DAE7EE"/>
        </a:accent1>
        <a:accent2>
          <a:srgbClr val="9ED2F6"/>
        </a:accent2>
        <a:accent3>
          <a:srgbClr val="AACAE2"/>
        </a:accent3>
        <a:accent4>
          <a:srgbClr val="002A56"/>
        </a:accent4>
        <a:accent5>
          <a:srgbClr val="EAF1F5"/>
        </a:accent5>
        <a:accent6>
          <a:srgbClr val="8FBEDF"/>
        </a:accent6>
        <a:hlink>
          <a:srgbClr val="D1B681"/>
        </a:hlink>
        <a:folHlink>
          <a:srgbClr val="B2C45A"/>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JhengHei"/>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ajorFont>
      <a:minorFont>
        <a:latin typeface="Calibri"/>
        <a:ea typeface=""/>
        <a:cs typeface=""/>
        <a:font script="Grek" typeface=""/>
        <a:font script="Cyrl" typeface=""/>
        <a:font script="Jpan" typeface="ＭＳ Ｐゴシック"/>
        <a:font script="Hang" typeface="맑은 고딕"/>
        <a:font script="Hans" typeface="宋体"/>
        <a:font script="Hant" typeface="PMingLiu"/>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inorFont>
    </a:fontScheme>
    <a:fmtScheme name="Office">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shade val="50000"/>
                <a:satMod val="145000"/>
              </a:schemeClr>
            </a:gs>
            <a:gs pos="40000">
              <a:schemeClr val="phClr">
                <a:shade val="70000"/>
                <a:satMod val="145000"/>
              </a:schemeClr>
            </a:gs>
            <a:gs pos="100000">
              <a:schemeClr val="phClr">
                <a:tint val="85000"/>
                <a:satMod val="15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FAF3E8"/>
      </a:lt2>
      <a:accent1>
        <a:srgbClr val="5C83B4"/>
      </a:accent1>
      <a:accent2>
        <a:srgbClr val="C0504D"/>
      </a:accent2>
      <a:accent3>
        <a:srgbClr val="9DBB61"/>
      </a:accent3>
      <a:accent4>
        <a:srgbClr val="8066A0"/>
      </a:accent4>
      <a:accent5>
        <a:srgbClr val="4BACC6"/>
      </a:accent5>
      <a:accent6>
        <a:srgbClr val="F59D5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JhengHei"/>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ajorFont>
      <a:minorFont>
        <a:latin typeface="Calibri"/>
        <a:ea typeface=""/>
        <a:cs typeface=""/>
        <a:font script="Grek" typeface=""/>
        <a:font script="Cyrl" typeface=""/>
        <a:font script="Jpan" typeface="ＭＳ Ｐゴシック"/>
        <a:font script="Hang" typeface="맑은 고딕"/>
        <a:font script="Hans" typeface="宋体"/>
        <a:font script="Hant" typeface="PMingLiu"/>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minorFont>
    </a:fontScheme>
    <a:fmtScheme name="Office">
      <a:fillStyleLst>
        <a:solidFill>
          <a:schemeClr val="phClr">
            <a:tint val="100000"/>
            <a:shade val="100000"/>
            <a:satMod val="100000"/>
          </a:schemeClr>
        </a:solidFill>
        <a:gradFill rotWithShape="1">
          <a:gsLst>
            <a:gs pos="0">
              <a:schemeClr val="phClr">
                <a:tint val="65000"/>
                <a:shade val="100000"/>
                <a:satMod val="133000"/>
              </a:schemeClr>
            </a:gs>
            <a:gs pos="15000">
              <a:schemeClr val="phClr">
                <a:tint val="50000"/>
                <a:shade val="100000"/>
                <a:satMod val="140000"/>
              </a:schemeClr>
            </a:gs>
            <a:gs pos="100000">
              <a:schemeClr val="phClr">
                <a:tint val="10000"/>
                <a:shade val="100000"/>
                <a:satMod val="135000"/>
              </a:schemeClr>
            </a:gs>
          </a:gsLst>
          <a:lin ang="16200000" scaled="1"/>
        </a:gradFill>
        <a:gradFill rotWithShape="1">
          <a:gsLst>
            <a:gs pos="0">
              <a:schemeClr val="phClr">
                <a:tint val="100000"/>
                <a:shade val="75000"/>
                <a:satMod val="160000"/>
              </a:schemeClr>
            </a:gs>
            <a:gs pos="62000">
              <a:schemeClr val="phClr">
                <a:tint val="100000"/>
                <a:shade val="100000"/>
                <a:satMod val="125000"/>
              </a:schemeClr>
            </a:gs>
            <a:gs pos="100000">
              <a:schemeClr val="phClr">
                <a:tint val="80000"/>
                <a:shade val="100000"/>
                <a:satMod val="140000"/>
              </a:schemeClr>
            </a:gs>
          </a:gsLst>
          <a:lin ang="16200000" scaled="1"/>
        </a:gradFill>
      </a:fillStyleLst>
      <a:lnStyleLst>
        <a:ln w="12700">
          <a:solidFill>
            <a:schemeClr val="phClr"/>
          </a:solidFill>
          <a:prstDash val="solid"/>
        </a:ln>
        <a:ln w="25400">
          <a:solidFill>
            <a:schemeClr val="phClr"/>
          </a:solidFill>
          <a:prstDash val="solid"/>
        </a:ln>
        <a:ln w="38100">
          <a:solidFill>
            <a:schemeClr val="phClr"/>
          </a:solidFill>
          <a:prstDash val="solid"/>
        </a:ln>
      </a:lnStyleLst>
      <a:effectStyleLst>
        <a:effectStyle>
          <a:effectLst>
            <a:outerShdw blurRad="50800" dist="25400" dir="5400000">
              <a:srgbClr val="000000">
                <a:alpha val="43137"/>
              </a:srgbClr>
            </a:outerShdw>
          </a:effectLst>
        </a:effectStyle>
        <a:effectStyle>
          <a:effectLst>
            <a:outerShdw blurRad="50800" dist="38100" dir="5400000">
              <a:srgbClr val="000000">
                <a:alpha val="61176"/>
              </a:srgbClr>
            </a:outerShdw>
          </a:effectLst>
          <a:scene3d>
            <a:camera prst="orthographicFront" fov="0">
              <a:rot lat="0" lon="0" rev="0"/>
            </a:camera>
            <a:lightRig rig="contrasting" dir="t">
              <a:rot lat="0" lon="0" rev="16500000"/>
            </a:lightRig>
          </a:scene3d>
          <a:sp3d contourW="12700" prstMaterial="powder">
            <a:bevelT h="50800"/>
            <a:contourClr>
              <a:schemeClr val="phClr">
                <a:tint val="100000"/>
                <a:shade val="100000"/>
                <a:satMod val="100000"/>
              </a:schemeClr>
            </a:contourClr>
          </a:sp3d>
        </a:effectStyle>
        <a:effectStyle>
          <a:effectLst>
            <a:reflection blurRad="12700" stA="25000" endPos="28000" dist="38100" dir="5400000" sy="-100000" rotWithShape="0"/>
          </a:effectLst>
          <a:scene3d>
            <a:camera prst="orthographicFront" fov="0">
              <a:rot lat="0" lon="0" rev="0"/>
            </a:camera>
            <a:lightRig rig="threePt" dir="t">
              <a:rot lat="0" lon="0" rev="0"/>
            </a:lightRig>
          </a:scene3d>
          <a:sp3d>
            <a:bevelT w="139700" h="38100"/>
            <a:contourClr>
              <a:schemeClr val="phClr">
                <a:tint val="100000"/>
                <a:shade val="100000"/>
                <a:satMod val="100000"/>
              </a:schemeClr>
            </a:contourClr>
          </a:sp3d>
        </a:effectStyle>
      </a:effectStyleLst>
      <a:bgFillStyleLst>
        <a:solidFill>
          <a:schemeClr val="phClr">
            <a:tint val="100000"/>
            <a:shade val="100000"/>
            <a:satMod val="100000"/>
          </a:schemeClr>
        </a:solidFill>
        <a:gradFill rotWithShape="1">
          <a:gsLst>
            <a:gs pos="0">
              <a:schemeClr val="phClr">
                <a:shade val="50000"/>
                <a:satMod val="145000"/>
              </a:schemeClr>
            </a:gs>
            <a:gs pos="40000">
              <a:schemeClr val="phClr">
                <a:shade val="70000"/>
                <a:satMod val="145000"/>
              </a:schemeClr>
            </a:gs>
            <a:gs pos="100000">
              <a:schemeClr val="phClr">
                <a:tint val="85000"/>
                <a:satMod val="15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Teamwork puzzle design template</Template>
  <TotalTime>0</TotalTime>
  <Words>981</Words>
  <Application>Microsoft Office PowerPoint</Application>
  <PresentationFormat>On-screen Show (4:3)</PresentationFormat>
  <Paragraphs>76</Paragraphs>
  <Slides>11</Slides>
  <Notes>8</Notes>
  <HiddenSlides>0</HiddenSlides>
  <MMClips>0</MMClips>
  <ScaleCrop>false</ScaleCrop>
  <HeadingPairs>
    <vt:vector size="4" baseType="variant">
      <vt:variant>
        <vt:lpstr>Theme</vt:lpstr>
      </vt:variant>
      <vt:variant>
        <vt:i4>6</vt:i4>
      </vt:variant>
      <vt:variant>
        <vt:lpstr>Slide Titles</vt:lpstr>
      </vt:variant>
      <vt:variant>
        <vt:i4>11</vt:i4>
      </vt:variant>
    </vt:vector>
  </HeadingPairs>
  <TitlesOfParts>
    <vt:vector size="17" baseType="lpstr">
      <vt:lpstr>Competition</vt:lpstr>
      <vt:lpstr>Teamwork puzzle design template</vt:lpstr>
      <vt:lpstr>1_Teamwork puzzle design template</vt:lpstr>
      <vt:lpstr>Glowing puzzle pieces design template</vt:lpstr>
      <vt:lpstr>1_Glowing puzzle pieces design template</vt:lpstr>
      <vt:lpstr>2_Teamwork puzzle design template</vt:lpstr>
      <vt:lpstr>Why should teachers use an inquiry approach to student learning? </vt:lpstr>
      <vt:lpstr>Inquiry Process </vt:lpstr>
      <vt:lpstr>You are probably familiar with the 5Ws  who, what, when, where, and why Here are 8 new ones</vt:lpstr>
      <vt:lpstr>Children don’t just “do” information, technology, and Internet. A inquiry or project based learning environment involves</vt:lpstr>
      <vt:lpstr>Slide 5</vt:lpstr>
      <vt:lpstr>Steps Learners Engaged In</vt:lpstr>
      <vt:lpstr>Slide 7</vt:lpstr>
      <vt:lpstr>     Our focus is first grade students.  How can we use the 8W’s to teach first graders to research a topic while still keeping their attention?   </vt:lpstr>
      <vt:lpstr>Slide 9</vt:lpstr>
      <vt:lpstr>Slide 10</vt:lpstr>
      <vt:lpstr>Works Cited</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2010-03-10T20:43:47Z</dcterms:created>
  <dcterms:modified xsi:type="dcterms:W3CDTF">2010-03-11T15:52:37Z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TC100851991033</vt:lpwstr>
  </property>
</Properties>
</file>